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9" r:id="rId3"/>
    <p:sldId id="258" r:id="rId4"/>
    <p:sldId id="262" r:id="rId5"/>
    <p:sldId id="260" r:id="rId6"/>
    <p:sldId id="261" r:id="rId7"/>
    <p:sldId id="256" r:id="rId8"/>
    <p:sldId id="263"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376" autoAdjust="0"/>
  </p:normalViewPr>
  <p:slideViewPr>
    <p:cSldViewPr snapToGrid="0">
      <p:cViewPr varScale="1">
        <p:scale>
          <a:sx n="90" d="100"/>
          <a:sy n="90" d="100"/>
        </p:scale>
        <p:origin x="35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謙次 松延" userId="20079a4c1f6dd1b9" providerId="LiveId" clId="{7423D9B3-4D6B-4749-9FE6-D9261FBFBD67}"/>
    <pc:docChg chg="custSel addSld delSld modSld sldOrd">
      <pc:chgData name="謙次 松延" userId="20079a4c1f6dd1b9" providerId="LiveId" clId="{7423D9B3-4D6B-4749-9FE6-D9261FBFBD67}" dt="2023-12-08T02:34:56.217" v="16367" actId="1076"/>
      <pc:docMkLst>
        <pc:docMk/>
      </pc:docMkLst>
      <pc:sldChg chg="addSp modSp mod">
        <pc:chgData name="謙次 松延" userId="20079a4c1f6dd1b9" providerId="LiveId" clId="{7423D9B3-4D6B-4749-9FE6-D9261FBFBD67}" dt="2023-12-08T02:34:56.217" v="16367" actId="1076"/>
        <pc:sldMkLst>
          <pc:docMk/>
          <pc:sldMk cId="1883879855" sldId="256"/>
        </pc:sldMkLst>
        <pc:spChg chg="add mod">
          <ac:chgData name="謙次 松延" userId="20079a4c1f6dd1b9" providerId="LiveId" clId="{7423D9B3-4D6B-4749-9FE6-D9261FBFBD67}" dt="2023-10-30T07:05:30.482" v="11998" actId="1076"/>
          <ac:spMkLst>
            <pc:docMk/>
            <pc:sldMk cId="1883879855" sldId="256"/>
            <ac:spMk id="2" creationId="{257DD34F-4787-C6F0-A365-C4AC8A053306}"/>
          </ac:spMkLst>
        </pc:spChg>
        <pc:spChg chg="mod">
          <ac:chgData name="謙次 松延" userId="20079a4c1f6dd1b9" providerId="LiveId" clId="{7423D9B3-4D6B-4749-9FE6-D9261FBFBD67}" dt="2023-10-23T05:22:33.442" v="3768" actId="1076"/>
          <ac:spMkLst>
            <pc:docMk/>
            <pc:sldMk cId="1883879855" sldId="256"/>
            <ac:spMk id="8" creationId="{7434323F-EEE9-FC5A-B0F8-7A7A6A24D9BF}"/>
          </ac:spMkLst>
        </pc:spChg>
        <pc:spChg chg="mod">
          <ac:chgData name="謙次 松延" userId="20079a4c1f6dd1b9" providerId="LiveId" clId="{7423D9B3-4D6B-4749-9FE6-D9261FBFBD67}" dt="2023-10-24T01:52:22.632" v="5792" actId="207"/>
          <ac:spMkLst>
            <pc:docMk/>
            <pc:sldMk cId="1883879855" sldId="256"/>
            <ac:spMk id="15" creationId="{ED7229E9-3AA9-4BD6-25D7-3DC60754D4EC}"/>
          </ac:spMkLst>
        </pc:spChg>
        <pc:spChg chg="mod">
          <ac:chgData name="謙次 松延" userId="20079a4c1f6dd1b9" providerId="LiveId" clId="{7423D9B3-4D6B-4749-9FE6-D9261FBFBD67}" dt="2023-10-29T05:11:33.473" v="10928" actId="14100"/>
          <ac:spMkLst>
            <pc:docMk/>
            <pc:sldMk cId="1883879855" sldId="256"/>
            <ac:spMk id="19" creationId="{112D8F93-60E5-B43B-A83F-AA56C43CEB2C}"/>
          </ac:spMkLst>
        </pc:spChg>
        <pc:spChg chg="mod">
          <ac:chgData name="謙次 松延" userId="20079a4c1f6dd1b9" providerId="LiveId" clId="{7423D9B3-4D6B-4749-9FE6-D9261FBFBD67}" dt="2023-10-30T07:09:01.939" v="12013" actId="1076"/>
          <ac:spMkLst>
            <pc:docMk/>
            <pc:sldMk cId="1883879855" sldId="256"/>
            <ac:spMk id="20" creationId="{0D4B5564-3441-FD6C-D5EA-DFC136C44B50}"/>
          </ac:spMkLst>
        </pc:spChg>
        <pc:spChg chg="mod">
          <ac:chgData name="謙次 松延" userId="20079a4c1f6dd1b9" providerId="LiveId" clId="{7423D9B3-4D6B-4749-9FE6-D9261FBFBD67}" dt="2023-10-24T11:19:05.715" v="7692" actId="1076"/>
          <ac:spMkLst>
            <pc:docMk/>
            <pc:sldMk cId="1883879855" sldId="256"/>
            <ac:spMk id="21" creationId="{26A8CE44-C632-5138-8D72-71CBF9D3D06B}"/>
          </ac:spMkLst>
        </pc:spChg>
        <pc:spChg chg="mod">
          <ac:chgData name="謙次 松延" userId="20079a4c1f6dd1b9" providerId="LiveId" clId="{7423D9B3-4D6B-4749-9FE6-D9261FBFBD67}" dt="2023-10-29T05:26:05.485" v="10960" actId="1076"/>
          <ac:spMkLst>
            <pc:docMk/>
            <pc:sldMk cId="1883879855" sldId="256"/>
            <ac:spMk id="22" creationId="{B187907C-194B-622F-D3A9-75B842AB8DE1}"/>
          </ac:spMkLst>
        </pc:spChg>
        <pc:spChg chg="mod">
          <ac:chgData name="謙次 松延" userId="20079a4c1f6dd1b9" providerId="LiveId" clId="{7423D9B3-4D6B-4749-9FE6-D9261FBFBD67}" dt="2023-10-29T05:25:52.583" v="10957" actId="1076"/>
          <ac:spMkLst>
            <pc:docMk/>
            <pc:sldMk cId="1883879855" sldId="256"/>
            <ac:spMk id="23" creationId="{BC4AC138-BB25-32CE-85DA-59D0916E592B}"/>
          </ac:spMkLst>
        </pc:spChg>
        <pc:spChg chg="mod">
          <ac:chgData name="謙次 松延" userId="20079a4c1f6dd1b9" providerId="LiveId" clId="{7423D9B3-4D6B-4749-9FE6-D9261FBFBD67}" dt="2023-12-08T02:33:53.290" v="16364" actId="14100"/>
          <ac:spMkLst>
            <pc:docMk/>
            <pc:sldMk cId="1883879855" sldId="256"/>
            <ac:spMk id="24" creationId="{33B66BBF-7CB4-0B75-9351-10015E8B694B}"/>
          </ac:spMkLst>
        </pc:spChg>
        <pc:spChg chg="mod">
          <ac:chgData name="謙次 松延" userId="20079a4c1f6dd1b9" providerId="LiveId" clId="{7423D9B3-4D6B-4749-9FE6-D9261FBFBD67}" dt="2023-10-30T07:09:07.583" v="12014" actId="1076"/>
          <ac:spMkLst>
            <pc:docMk/>
            <pc:sldMk cId="1883879855" sldId="256"/>
            <ac:spMk id="25" creationId="{8F5B07F9-AE60-7834-E3C8-66A3D115B024}"/>
          </ac:spMkLst>
        </pc:spChg>
        <pc:spChg chg="mod">
          <ac:chgData name="謙次 松延" userId="20079a4c1f6dd1b9" providerId="LiveId" clId="{7423D9B3-4D6B-4749-9FE6-D9261FBFBD67}" dt="2023-12-08T02:33:58.715" v="16365" actId="14100"/>
          <ac:spMkLst>
            <pc:docMk/>
            <pc:sldMk cId="1883879855" sldId="256"/>
            <ac:spMk id="26" creationId="{5EF72473-8160-E89F-29DC-EACFAB121200}"/>
          </ac:spMkLst>
        </pc:spChg>
        <pc:spChg chg="mod">
          <ac:chgData name="謙次 松延" userId="20079a4c1f6dd1b9" providerId="LiveId" clId="{7423D9B3-4D6B-4749-9FE6-D9261FBFBD67}" dt="2023-10-28T04:45:34.175" v="10588" actId="207"/>
          <ac:spMkLst>
            <pc:docMk/>
            <pc:sldMk cId="1883879855" sldId="256"/>
            <ac:spMk id="27" creationId="{B4D371D4-EC8A-CAAE-105B-BCE5BE89DC93}"/>
          </ac:spMkLst>
        </pc:spChg>
        <pc:spChg chg="mod">
          <ac:chgData name="謙次 松延" userId="20079a4c1f6dd1b9" providerId="LiveId" clId="{7423D9B3-4D6B-4749-9FE6-D9261FBFBD67}" dt="2023-10-28T04:46:06.205" v="10590" actId="207"/>
          <ac:spMkLst>
            <pc:docMk/>
            <pc:sldMk cId="1883879855" sldId="256"/>
            <ac:spMk id="28" creationId="{A17A0474-3459-5B00-21F5-09FDD21BF01B}"/>
          </ac:spMkLst>
        </pc:spChg>
        <pc:spChg chg="mod">
          <ac:chgData name="謙次 松延" userId="20079a4c1f6dd1b9" providerId="LiveId" clId="{7423D9B3-4D6B-4749-9FE6-D9261FBFBD67}" dt="2023-10-30T07:09:56.736" v="12017" actId="1076"/>
          <ac:spMkLst>
            <pc:docMk/>
            <pc:sldMk cId="1883879855" sldId="256"/>
            <ac:spMk id="29" creationId="{8CB4D5E4-3DD0-CEF8-701E-B9240865B09D}"/>
          </ac:spMkLst>
        </pc:spChg>
        <pc:spChg chg="mod">
          <ac:chgData name="謙次 松延" userId="20079a4c1f6dd1b9" providerId="LiveId" clId="{7423D9B3-4D6B-4749-9FE6-D9261FBFBD67}" dt="2023-10-29T05:07:26.090" v="10908" actId="1076"/>
          <ac:spMkLst>
            <pc:docMk/>
            <pc:sldMk cId="1883879855" sldId="256"/>
            <ac:spMk id="30" creationId="{5DA20FF3-A7CC-50A8-807C-4352BA90FBA0}"/>
          </ac:spMkLst>
        </pc:spChg>
        <pc:spChg chg="mod">
          <ac:chgData name="謙次 松延" userId="20079a4c1f6dd1b9" providerId="LiveId" clId="{7423D9B3-4D6B-4749-9FE6-D9261FBFBD67}" dt="2023-10-24T01:52:22.632" v="5792" actId="207"/>
          <ac:spMkLst>
            <pc:docMk/>
            <pc:sldMk cId="1883879855" sldId="256"/>
            <ac:spMk id="31" creationId="{89F394E7-4DAF-1003-973E-44B6E3781F4B}"/>
          </ac:spMkLst>
        </pc:spChg>
        <pc:spChg chg="mod">
          <ac:chgData name="謙次 松延" userId="20079a4c1f6dd1b9" providerId="LiveId" clId="{7423D9B3-4D6B-4749-9FE6-D9261FBFBD67}" dt="2023-10-24T01:52:22.632" v="5792" actId="207"/>
          <ac:spMkLst>
            <pc:docMk/>
            <pc:sldMk cId="1883879855" sldId="256"/>
            <ac:spMk id="32" creationId="{7E2A7DE8-7652-E081-7457-8746493A51EF}"/>
          </ac:spMkLst>
        </pc:spChg>
        <pc:spChg chg="mod">
          <ac:chgData name="謙次 松延" userId="20079a4c1f6dd1b9" providerId="LiveId" clId="{7423D9B3-4D6B-4749-9FE6-D9261FBFBD67}" dt="2023-10-24T01:52:22.632" v="5792" actId="207"/>
          <ac:spMkLst>
            <pc:docMk/>
            <pc:sldMk cId="1883879855" sldId="256"/>
            <ac:spMk id="33" creationId="{76A7530E-7BBB-13CF-F981-B2DF1486AB37}"/>
          </ac:spMkLst>
        </pc:spChg>
        <pc:spChg chg="mod">
          <ac:chgData name="謙次 松延" userId="20079a4c1f6dd1b9" providerId="LiveId" clId="{7423D9B3-4D6B-4749-9FE6-D9261FBFBD67}" dt="2023-10-25T03:15:52.657" v="8329" actId="571"/>
          <ac:spMkLst>
            <pc:docMk/>
            <pc:sldMk cId="1883879855" sldId="256"/>
            <ac:spMk id="36" creationId="{2AA72234-1264-BC56-848B-117579C3EF77}"/>
          </ac:spMkLst>
        </pc:spChg>
        <pc:spChg chg="mod">
          <ac:chgData name="謙次 松延" userId="20079a4c1f6dd1b9" providerId="LiveId" clId="{7423D9B3-4D6B-4749-9FE6-D9261FBFBD67}" dt="2023-10-25T03:15:52.657" v="8329" actId="571"/>
          <ac:spMkLst>
            <pc:docMk/>
            <pc:sldMk cId="1883879855" sldId="256"/>
            <ac:spMk id="37" creationId="{043AD6CE-4DAF-4C99-E2AB-F255AD6AABC9}"/>
          </ac:spMkLst>
        </pc:spChg>
        <pc:spChg chg="mod">
          <ac:chgData name="謙次 松延" userId="20079a4c1f6dd1b9" providerId="LiveId" clId="{7423D9B3-4D6B-4749-9FE6-D9261FBFBD67}" dt="2023-10-24T01:51:21.113" v="5791" actId="207"/>
          <ac:spMkLst>
            <pc:docMk/>
            <pc:sldMk cId="1883879855" sldId="256"/>
            <ac:spMk id="42" creationId="{27D2E406-6956-BCD6-F0E7-D3B437F4E03E}"/>
          </ac:spMkLst>
        </pc:spChg>
        <pc:spChg chg="mod">
          <ac:chgData name="謙次 松延" userId="20079a4c1f6dd1b9" providerId="LiveId" clId="{7423D9B3-4D6B-4749-9FE6-D9261FBFBD67}" dt="2023-10-24T01:51:21.113" v="5791" actId="207"/>
          <ac:spMkLst>
            <pc:docMk/>
            <pc:sldMk cId="1883879855" sldId="256"/>
            <ac:spMk id="43" creationId="{B1870640-A487-8152-FFDD-D7008EDFDD58}"/>
          </ac:spMkLst>
        </pc:spChg>
        <pc:spChg chg="mod">
          <ac:chgData name="謙次 松延" userId="20079a4c1f6dd1b9" providerId="LiveId" clId="{7423D9B3-4D6B-4749-9FE6-D9261FBFBD67}" dt="2023-10-24T01:52:22.632" v="5792" actId="207"/>
          <ac:spMkLst>
            <pc:docMk/>
            <pc:sldMk cId="1883879855" sldId="256"/>
            <ac:spMk id="51" creationId="{621ECE77-F4C7-0D45-4F53-77289CC60AC1}"/>
          </ac:spMkLst>
        </pc:spChg>
        <pc:spChg chg="mod">
          <ac:chgData name="謙次 松延" userId="20079a4c1f6dd1b9" providerId="LiveId" clId="{7423D9B3-4D6B-4749-9FE6-D9261FBFBD67}" dt="2023-10-24T01:52:22.632" v="5792" actId="207"/>
          <ac:spMkLst>
            <pc:docMk/>
            <pc:sldMk cId="1883879855" sldId="256"/>
            <ac:spMk id="52" creationId="{51B8AADB-EA87-4892-8B08-E90CACD0DC45}"/>
          </ac:spMkLst>
        </pc:spChg>
        <pc:spChg chg="mod">
          <ac:chgData name="謙次 松延" userId="20079a4c1f6dd1b9" providerId="LiveId" clId="{7423D9B3-4D6B-4749-9FE6-D9261FBFBD67}" dt="2023-10-24T01:51:21.113" v="5791" actId="207"/>
          <ac:spMkLst>
            <pc:docMk/>
            <pc:sldMk cId="1883879855" sldId="256"/>
            <ac:spMk id="54" creationId="{388F18B5-B551-3B98-7A9A-6C57407E3C69}"/>
          </ac:spMkLst>
        </pc:spChg>
        <pc:spChg chg="mod">
          <ac:chgData name="謙次 松延" userId="20079a4c1f6dd1b9" providerId="LiveId" clId="{7423D9B3-4D6B-4749-9FE6-D9261FBFBD67}" dt="2023-10-24T01:51:21.113" v="5791" actId="207"/>
          <ac:spMkLst>
            <pc:docMk/>
            <pc:sldMk cId="1883879855" sldId="256"/>
            <ac:spMk id="55" creationId="{9A9F75FD-BB74-D05C-9EDC-56BA68C1EFF3}"/>
          </ac:spMkLst>
        </pc:spChg>
        <pc:spChg chg="mod">
          <ac:chgData name="謙次 松延" userId="20079a4c1f6dd1b9" providerId="LiveId" clId="{7423D9B3-4D6B-4749-9FE6-D9261FBFBD67}" dt="2023-10-24T01:54:04.355" v="5795" actId="207"/>
          <ac:spMkLst>
            <pc:docMk/>
            <pc:sldMk cId="1883879855" sldId="256"/>
            <ac:spMk id="57" creationId="{0A8B9521-C745-4CC4-76E8-6A1DA10F0745}"/>
          </ac:spMkLst>
        </pc:spChg>
        <pc:spChg chg="mod">
          <ac:chgData name="謙次 松延" userId="20079a4c1f6dd1b9" providerId="LiveId" clId="{7423D9B3-4D6B-4749-9FE6-D9261FBFBD67}" dt="2023-10-24T01:54:04.355" v="5795" actId="207"/>
          <ac:spMkLst>
            <pc:docMk/>
            <pc:sldMk cId="1883879855" sldId="256"/>
            <ac:spMk id="58" creationId="{C2BA2D41-BF98-70AC-A20B-23C782A876B1}"/>
          </ac:spMkLst>
        </pc:spChg>
        <pc:spChg chg="mod">
          <ac:chgData name="謙次 松延" userId="20079a4c1f6dd1b9" providerId="LiveId" clId="{7423D9B3-4D6B-4749-9FE6-D9261FBFBD67}" dt="2023-10-24T01:51:21.113" v="5791" actId="207"/>
          <ac:spMkLst>
            <pc:docMk/>
            <pc:sldMk cId="1883879855" sldId="256"/>
            <ac:spMk id="60" creationId="{CBC5DD03-546E-1A4A-D648-89E298EB2B0C}"/>
          </ac:spMkLst>
        </pc:spChg>
        <pc:spChg chg="mod">
          <ac:chgData name="謙次 松延" userId="20079a4c1f6dd1b9" providerId="LiveId" clId="{7423D9B3-4D6B-4749-9FE6-D9261FBFBD67}" dt="2023-10-24T01:51:21.113" v="5791" actId="207"/>
          <ac:spMkLst>
            <pc:docMk/>
            <pc:sldMk cId="1883879855" sldId="256"/>
            <ac:spMk id="61" creationId="{5AE2C0C0-ACD7-EDCD-D78D-AC53390A0FF3}"/>
          </ac:spMkLst>
        </pc:spChg>
        <pc:spChg chg="mod">
          <ac:chgData name="謙次 松延" userId="20079a4c1f6dd1b9" providerId="LiveId" clId="{7423D9B3-4D6B-4749-9FE6-D9261FBFBD67}" dt="2023-10-24T01:51:21.113" v="5791" actId="207"/>
          <ac:spMkLst>
            <pc:docMk/>
            <pc:sldMk cId="1883879855" sldId="256"/>
            <ac:spMk id="63" creationId="{E5BFAC56-D67D-5BAC-A316-31D0DFDCAE3B}"/>
          </ac:spMkLst>
        </pc:spChg>
        <pc:spChg chg="mod">
          <ac:chgData name="謙次 松延" userId="20079a4c1f6dd1b9" providerId="LiveId" clId="{7423D9B3-4D6B-4749-9FE6-D9261FBFBD67}" dt="2023-10-24T01:51:21.113" v="5791" actId="207"/>
          <ac:spMkLst>
            <pc:docMk/>
            <pc:sldMk cId="1883879855" sldId="256"/>
            <ac:spMk id="64" creationId="{DB1ADA7D-28E6-695B-74E0-57555DCF127B}"/>
          </ac:spMkLst>
        </pc:spChg>
        <pc:spChg chg="mod">
          <ac:chgData name="謙次 松延" userId="20079a4c1f6dd1b9" providerId="LiveId" clId="{7423D9B3-4D6B-4749-9FE6-D9261FBFBD67}" dt="2023-10-24T01:52:22.632" v="5792" actId="207"/>
          <ac:spMkLst>
            <pc:docMk/>
            <pc:sldMk cId="1883879855" sldId="256"/>
            <ac:spMk id="72" creationId="{F9EDEDD6-414B-3655-B447-6EDA31EBB843}"/>
          </ac:spMkLst>
        </pc:spChg>
        <pc:spChg chg="mod">
          <ac:chgData name="謙次 松延" userId="20079a4c1f6dd1b9" providerId="LiveId" clId="{7423D9B3-4D6B-4749-9FE6-D9261FBFBD67}" dt="2023-10-24T01:52:22.632" v="5792" actId="207"/>
          <ac:spMkLst>
            <pc:docMk/>
            <pc:sldMk cId="1883879855" sldId="256"/>
            <ac:spMk id="73" creationId="{E0AD84EA-E3BC-D719-340C-A7ACA42BD7B1}"/>
          </ac:spMkLst>
        </pc:spChg>
        <pc:spChg chg="mod">
          <ac:chgData name="謙次 松延" userId="20079a4c1f6dd1b9" providerId="LiveId" clId="{7423D9B3-4D6B-4749-9FE6-D9261FBFBD67}" dt="2023-10-24T01:54:04.355" v="5795" actId="207"/>
          <ac:spMkLst>
            <pc:docMk/>
            <pc:sldMk cId="1883879855" sldId="256"/>
            <ac:spMk id="84" creationId="{E5C12E4F-FDFA-D62B-1EB1-94C26B32530B}"/>
          </ac:spMkLst>
        </pc:spChg>
        <pc:spChg chg="mod">
          <ac:chgData name="謙次 松延" userId="20079a4c1f6dd1b9" providerId="LiveId" clId="{7423D9B3-4D6B-4749-9FE6-D9261FBFBD67}" dt="2023-10-24T01:54:04.355" v="5795" actId="207"/>
          <ac:spMkLst>
            <pc:docMk/>
            <pc:sldMk cId="1883879855" sldId="256"/>
            <ac:spMk id="85" creationId="{7A84CCC3-712F-2A1F-FF5E-FA453A32E573}"/>
          </ac:spMkLst>
        </pc:spChg>
        <pc:spChg chg="mod">
          <ac:chgData name="謙次 松延" userId="20079a4c1f6dd1b9" providerId="LiveId" clId="{7423D9B3-4D6B-4749-9FE6-D9261FBFBD67}" dt="2023-10-24T01:51:21.113" v="5791" actId="207"/>
          <ac:spMkLst>
            <pc:docMk/>
            <pc:sldMk cId="1883879855" sldId="256"/>
            <ac:spMk id="87" creationId="{66CE1FF1-9690-72AA-F7B9-84C140E076D1}"/>
          </ac:spMkLst>
        </pc:spChg>
        <pc:spChg chg="mod">
          <ac:chgData name="謙次 松延" userId="20079a4c1f6dd1b9" providerId="LiveId" clId="{7423D9B3-4D6B-4749-9FE6-D9261FBFBD67}" dt="2023-10-24T01:51:21.113" v="5791" actId="207"/>
          <ac:spMkLst>
            <pc:docMk/>
            <pc:sldMk cId="1883879855" sldId="256"/>
            <ac:spMk id="88" creationId="{1B7433A1-3CB0-67E5-B044-AF2A9292CCAC}"/>
          </ac:spMkLst>
        </pc:spChg>
        <pc:spChg chg="mod">
          <ac:chgData name="謙次 松延" userId="20079a4c1f6dd1b9" providerId="LiveId" clId="{7423D9B3-4D6B-4749-9FE6-D9261FBFBD67}" dt="2023-10-24T01:54:04.355" v="5795" actId="207"/>
          <ac:spMkLst>
            <pc:docMk/>
            <pc:sldMk cId="1883879855" sldId="256"/>
            <ac:spMk id="90" creationId="{02C7F182-67BC-A92C-1DBE-FD1BF82F16AE}"/>
          </ac:spMkLst>
        </pc:spChg>
        <pc:spChg chg="mod">
          <ac:chgData name="謙次 松延" userId="20079a4c1f6dd1b9" providerId="LiveId" clId="{7423D9B3-4D6B-4749-9FE6-D9261FBFBD67}" dt="2023-10-24T01:54:04.355" v="5795" actId="207"/>
          <ac:spMkLst>
            <pc:docMk/>
            <pc:sldMk cId="1883879855" sldId="256"/>
            <ac:spMk id="91" creationId="{23F7FEDB-B257-B067-C7EA-A5EE3CDEBEFD}"/>
          </ac:spMkLst>
        </pc:spChg>
        <pc:spChg chg="mod">
          <ac:chgData name="謙次 松延" userId="20079a4c1f6dd1b9" providerId="LiveId" clId="{7423D9B3-4D6B-4749-9FE6-D9261FBFBD67}" dt="2023-10-24T01:51:21.113" v="5791" actId="207"/>
          <ac:spMkLst>
            <pc:docMk/>
            <pc:sldMk cId="1883879855" sldId="256"/>
            <ac:spMk id="93" creationId="{47506315-39A4-F45C-7D2E-DAC76E404892}"/>
          </ac:spMkLst>
        </pc:spChg>
        <pc:spChg chg="mod">
          <ac:chgData name="謙次 松延" userId="20079a4c1f6dd1b9" providerId="LiveId" clId="{7423D9B3-4D6B-4749-9FE6-D9261FBFBD67}" dt="2023-10-24T01:51:21.113" v="5791" actId="207"/>
          <ac:spMkLst>
            <pc:docMk/>
            <pc:sldMk cId="1883879855" sldId="256"/>
            <ac:spMk id="94" creationId="{E7B0EDB2-BD1D-67C1-8A05-D013D85F9857}"/>
          </ac:spMkLst>
        </pc:spChg>
        <pc:spChg chg="mod">
          <ac:chgData name="謙次 松延" userId="20079a4c1f6dd1b9" providerId="LiveId" clId="{7423D9B3-4D6B-4749-9FE6-D9261FBFBD67}" dt="2023-10-24T01:52:22.632" v="5792" actId="207"/>
          <ac:spMkLst>
            <pc:docMk/>
            <pc:sldMk cId="1883879855" sldId="256"/>
            <ac:spMk id="96" creationId="{FE94FD09-9B1D-A641-ED94-B909109293A3}"/>
          </ac:spMkLst>
        </pc:spChg>
        <pc:spChg chg="mod">
          <ac:chgData name="謙次 松延" userId="20079a4c1f6dd1b9" providerId="LiveId" clId="{7423D9B3-4D6B-4749-9FE6-D9261FBFBD67}" dt="2023-10-24T01:52:22.632" v="5792" actId="207"/>
          <ac:spMkLst>
            <pc:docMk/>
            <pc:sldMk cId="1883879855" sldId="256"/>
            <ac:spMk id="97" creationId="{5067474C-5101-9B81-CAD4-A6F81A11D256}"/>
          </ac:spMkLst>
        </pc:spChg>
        <pc:spChg chg="mod">
          <ac:chgData name="謙次 松延" userId="20079a4c1f6dd1b9" providerId="LiveId" clId="{7423D9B3-4D6B-4749-9FE6-D9261FBFBD67}" dt="2023-10-24T01:51:21.113" v="5791" actId="207"/>
          <ac:spMkLst>
            <pc:docMk/>
            <pc:sldMk cId="1883879855" sldId="256"/>
            <ac:spMk id="99" creationId="{39E8861D-B105-5491-227E-F2D0ABC78481}"/>
          </ac:spMkLst>
        </pc:spChg>
        <pc:spChg chg="mod">
          <ac:chgData name="謙次 松延" userId="20079a4c1f6dd1b9" providerId="LiveId" clId="{7423D9B3-4D6B-4749-9FE6-D9261FBFBD67}" dt="2023-10-24T01:51:21.113" v="5791" actId="207"/>
          <ac:spMkLst>
            <pc:docMk/>
            <pc:sldMk cId="1883879855" sldId="256"/>
            <ac:spMk id="100" creationId="{0528BB31-026A-7300-D74F-2F841D9527A2}"/>
          </ac:spMkLst>
        </pc:spChg>
        <pc:spChg chg="mod">
          <ac:chgData name="謙次 松延" userId="20079a4c1f6dd1b9" providerId="LiveId" clId="{7423D9B3-4D6B-4749-9FE6-D9261FBFBD67}" dt="2023-10-24T01:54:04.355" v="5795" actId="207"/>
          <ac:spMkLst>
            <pc:docMk/>
            <pc:sldMk cId="1883879855" sldId="256"/>
            <ac:spMk id="111" creationId="{CD672CF0-9DEF-FB6A-DF07-DD43D4B4821F}"/>
          </ac:spMkLst>
        </pc:spChg>
        <pc:spChg chg="mod">
          <ac:chgData name="謙次 松延" userId="20079a4c1f6dd1b9" providerId="LiveId" clId="{7423D9B3-4D6B-4749-9FE6-D9261FBFBD67}" dt="2023-10-24T01:54:04.355" v="5795" actId="207"/>
          <ac:spMkLst>
            <pc:docMk/>
            <pc:sldMk cId="1883879855" sldId="256"/>
            <ac:spMk id="112" creationId="{21A07495-FBF5-31ED-D85C-9B7C88B9187C}"/>
          </ac:spMkLst>
        </pc:spChg>
        <pc:spChg chg="mod">
          <ac:chgData name="謙次 松延" userId="20079a4c1f6dd1b9" providerId="LiveId" clId="{7423D9B3-4D6B-4749-9FE6-D9261FBFBD67}" dt="2023-10-24T01:54:04.355" v="5795" actId="207"/>
          <ac:spMkLst>
            <pc:docMk/>
            <pc:sldMk cId="1883879855" sldId="256"/>
            <ac:spMk id="123" creationId="{774D26B9-114B-6AB3-5012-98DE4296B32F}"/>
          </ac:spMkLst>
        </pc:spChg>
        <pc:spChg chg="mod">
          <ac:chgData name="謙次 松延" userId="20079a4c1f6dd1b9" providerId="LiveId" clId="{7423D9B3-4D6B-4749-9FE6-D9261FBFBD67}" dt="2023-10-24T01:54:04.355" v="5795" actId="207"/>
          <ac:spMkLst>
            <pc:docMk/>
            <pc:sldMk cId="1883879855" sldId="256"/>
            <ac:spMk id="124" creationId="{FB990784-284B-7FBE-F8B4-3BA0D5D25F30}"/>
          </ac:spMkLst>
        </pc:spChg>
        <pc:spChg chg="mod">
          <ac:chgData name="謙次 松延" userId="20079a4c1f6dd1b9" providerId="LiveId" clId="{7423D9B3-4D6B-4749-9FE6-D9261FBFBD67}" dt="2023-10-24T01:52:22.632" v="5792" actId="207"/>
          <ac:spMkLst>
            <pc:docMk/>
            <pc:sldMk cId="1883879855" sldId="256"/>
            <ac:spMk id="126" creationId="{6A9E40B7-3217-6E28-4A91-B5FF12D45A4B}"/>
          </ac:spMkLst>
        </pc:spChg>
        <pc:spChg chg="mod">
          <ac:chgData name="謙次 松延" userId="20079a4c1f6dd1b9" providerId="LiveId" clId="{7423D9B3-4D6B-4749-9FE6-D9261FBFBD67}" dt="2023-10-24T01:52:22.632" v="5792" actId="207"/>
          <ac:spMkLst>
            <pc:docMk/>
            <pc:sldMk cId="1883879855" sldId="256"/>
            <ac:spMk id="127" creationId="{E115BF9A-E7D7-FAAF-1B3A-47FA45B30387}"/>
          </ac:spMkLst>
        </pc:spChg>
        <pc:spChg chg="mod">
          <ac:chgData name="謙次 松延" userId="20079a4c1f6dd1b9" providerId="LiveId" clId="{7423D9B3-4D6B-4749-9FE6-D9261FBFBD67}" dt="2023-10-24T01:51:21.113" v="5791" actId="207"/>
          <ac:spMkLst>
            <pc:docMk/>
            <pc:sldMk cId="1883879855" sldId="256"/>
            <ac:spMk id="132" creationId="{3E2880F1-F766-E16B-E7C0-7E086DD51422}"/>
          </ac:spMkLst>
        </pc:spChg>
        <pc:spChg chg="mod">
          <ac:chgData name="謙次 松延" userId="20079a4c1f6dd1b9" providerId="LiveId" clId="{7423D9B3-4D6B-4749-9FE6-D9261FBFBD67}" dt="2023-10-24T01:51:21.113" v="5791" actId="207"/>
          <ac:spMkLst>
            <pc:docMk/>
            <pc:sldMk cId="1883879855" sldId="256"/>
            <ac:spMk id="133" creationId="{5C60FE5C-F1D2-E4B6-2228-7E2AD45439DC}"/>
          </ac:spMkLst>
        </pc:spChg>
        <pc:spChg chg="mod">
          <ac:chgData name="謙次 松延" userId="20079a4c1f6dd1b9" providerId="LiveId" clId="{7423D9B3-4D6B-4749-9FE6-D9261FBFBD67}" dt="2023-10-24T01:54:04.355" v="5795" actId="207"/>
          <ac:spMkLst>
            <pc:docMk/>
            <pc:sldMk cId="1883879855" sldId="256"/>
            <ac:spMk id="138" creationId="{30B43FDC-8CD7-DD1A-5955-EFED1B0CB8AD}"/>
          </ac:spMkLst>
        </pc:spChg>
        <pc:spChg chg="mod">
          <ac:chgData name="謙次 松延" userId="20079a4c1f6dd1b9" providerId="LiveId" clId="{7423D9B3-4D6B-4749-9FE6-D9261FBFBD67}" dt="2023-10-24T01:54:04.355" v="5795" actId="207"/>
          <ac:spMkLst>
            <pc:docMk/>
            <pc:sldMk cId="1883879855" sldId="256"/>
            <ac:spMk id="139" creationId="{876FEDA4-6F50-6799-5D7A-5E6EDAFC452C}"/>
          </ac:spMkLst>
        </pc:spChg>
        <pc:spChg chg="mod">
          <ac:chgData name="謙次 松延" userId="20079a4c1f6dd1b9" providerId="LiveId" clId="{7423D9B3-4D6B-4749-9FE6-D9261FBFBD67}" dt="2023-10-25T03:15:16.228" v="8325" actId="14100"/>
          <ac:spMkLst>
            <pc:docMk/>
            <pc:sldMk cId="1883879855" sldId="256"/>
            <ac:spMk id="146" creationId="{0888AF7C-39F6-4563-2C34-98F8BEC27ACC}"/>
          </ac:spMkLst>
        </pc:spChg>
        <pc:spChg chg="mod">
          <ac:chgData name="謙次 松延" userId="20079a4c1f6dd1b9" providerId="LiveId" clId="{7423D9B3-4D6B-4749-9FE6-D9261FBFBD67}" dt="2023-10-25T03:13:22.077" v="8316" actId="1076"/>
          <ac:spMkLst>
            <pc:docMk/>
            <pc:sldMk cId="1883879855" sldId="256"/>
            <ac:spMk id="148" creationId="{AAFE89EE-8E87-A5E9-E1AD-02F99F02DC36}"/>
          </ac:spMkLst>
        </pc:spChg>
        <pc:spChg chg="mod">
          <ac:chgData name="謙次 松延" userId="20079a4c1f6dd1b9" providerId="LiveId" clId="{7423D9B3-4D6B-4749-9FE6-D9261FBFBD67}" dt="2023-10-25T03:13:31.232" v="8318" actId="14100"/>
          <ac:spMkLst>
            <pc:docMk/>
            <pc:sldMk cId="1883879855" sldId="256"/>
            <ac:spMk id="149" creationId="{05DCF30A-3AE5-186D-55C3-B86B123BD01E}"/>
          </ac:spMkLst>
        </pc:spChg>
        <pc:spChg chg="mod">
          <ac:chgData name="謙次 松延" userId="20079a4c1f6dd1b9" providerId="LiveId" clId="{7423D9B3-4D6B-4749-9FE6-D9261FBFBD67}" dt="2023-10-24T01:54:04.355" v="5795" actId="207"/>
          <ac:spMkLst>
            <pc:docMk/>
            <pc:sldMk cId="1883879855" sldId="256"/>
            <ac:spMk id="151" creationId="{107FD8AE-7851-0315-CADF-64111F65C1AD}"/>
          </ac:spMkLst>
        </pc:spChg>
        <pc:spChg chg="mod">
          <ac:chgData name="謙次 松延" userId="20079a4c1f6dd1b9" providerId="LiveId" clId="{7423D9B3-4D6B-4749-9FE6-D9261FBFBD67}" dt="2023-10-24T01:54:04.355" v="5795" actId="207"/>
          <ac:spMkLst>
            <pc:docMk/>
            <pc:sldMk cId="1883879855" sldId="256"/>
            <ac:spMk id="152" creationId="{ADAE82D9-B393-1B10-3E8F-1382E8423F2F}"/>
          </ac:spMkLst>
        </pc:spChg>
        <pc:spChg chg="mod">
          <ac:chgData name="謙次 松延" userId="20079a4c1f6dd1b9" providerId="LiveId" clId="{7423D9B3-4D6B-4749-9FE6-D9261FBFBD67}" dt="2023-10-30T07:13:57.406" v="12056" actId="14100"/>
          <ac:spMkLst>
            <pc:docMk/>
            <pc:sldMk cId="1883879855" sldId="256"/>
            <ac:spMk id="153" creationId="{52BAF914-AB15-E6B9-E3A3-D48E9F6C62AA}"/>
          </ac:spMkLst>
        </pc:spChg>
        <pc:spChg chg="mod">
          <ac:chgData name="謙次 松延" userId="20079a4c1f6dd1b9" providerId="LiveId" clId="{7423D9B3-4D6B-4749-9FE6-D9261FBFBD67}" dt="2023-10-24T01:54:04.355" v="5795" actId="207"/>
          <ac:spMkLst>
            <pc:docMk/>
            <pc:sldMk cId="1883879855" sldId="256"/>
            <ac:spMk id="155" creationId="{1A6045E1-7E02-9221-E616-B1F3D7F3FD49}"/>
          </ac:spMkLst>
        </pc:spChg>
        <pc:spChg chg="mod">
          <ac:chgData name="謙次 松延" userId="20079a4c1f6dd1b9" providerId="LiveId" clId="{7423D9B3-4D6B-4749-9FE6-D9261FBFBD67}" dt="2023-10-24T01:54:04.355" v="5795" actId="207"/>
          <ac:spMkLst>
            <pc:docMk/>
            <pc:sldMk cId="1883879855" sldId="256"/>
            <ac:spMk id="156" creationId="{82C0B50A-5AED-2C79-004C-0930312EF9FE}"/>
          </ac:spMkLst>
        </pc:spChg>
        <pc:spChg chg="add mod">
          <ac:chgData name="謙次 松延" userId="20079a4c1f6dd1b9" providerId="LiveId" clId="{7423D9B3-4D6B-4749-9FE6-D9261FBFBD67}" dt="2023-10-23T05:19:21.184" v="3733" actId="14100"/>
          <ac:spMkLst>
            <pc:docMk/>
            <pc:sldMk cId="1883879855" sldId="256"/>
            <ac:spMk id="157" creationId="{88AD0300-B618-2279-309F-95504AD8BF5B}"/>
          </ac:spMkLst>
        </pc:spChg>
        <pc:spChg chg="mod">
          <ac:chgData name="謙次 松延" userId="20079a4c1f6dd1b9" providerId="LiveId" clId="{7423D9B3-4D6B-4749-9FE6-D9261FBFBD67}" dt="2023-10-24T01:52:22.632" v="5792" actId="207"/>
          <ac:spMkLst>
            <pc:docMk/>
            <pc:sldMk cId="1883879855" sldId="256"/>
            <ac:spMk id="159" creationId="{AD7E9D17-71A4-C299-C792-299DEBD6DBEC}"/>
          </ac:spMkLst>
        </pc:spChg>
        <pc:spChg chg="mod">
          <ac:chgData name="謙次 松延" userId="20079a4c1f6dd1b9" providerId="LiveId" clId="{7423D9B3-4D6B-4749-9FE6-D9261FBFBD67}" dt="2023-10-24T01:52:22.632" v="5792" actId="207"/>
          <ac:spMkLst>
            <pc:docMk/>
            <pc:sldMk cId="1883879855" sldId="256"/>
            <ac:spMk id="160" creationId="{D95B46A2-9652-7A1C-926D-DB2AE1DB3593}"/>
          </ac:spMkLst>
        </pc:spChg>
        <pc:spChg chg="mod">
          <ac:chgData name="謙次 松延" userId="20079a4c1f6dd1b9" providerId="LiveId" clId="{7423D9B3-4D6B-4749-9FE6-D9261FBFBD67}" dt="2023-10-23T05:19:48.420" v="3735" actId="571"/>
          <ac:spMkLst>
            <pc:docMk/>
            <pc:sldMk cId="1883879855" sldId="256"/>
            <ac:spMk id="162" creationId="{8CBD5117-3A38-0988-0148-04F7F6BFA213}"/>
          </ac:spMkLst>
        </pc:spChg>
        <pc:spChg chg="mod">
          <ac:chgData name="謙次 松延" userId="20079a4c1f6dd1b9" providerId="LiveId" clId="{7423D9B3-4D6B-4749-9FE6-D9261FBFBD67}" dt="2023-10-23T05:19:48.420" v="3735" actId="571"/>
          <ac:spMkLst>
            <pc:docMk/>
            <pc:sldMk cId="1883879855" sldId="256"/>
            <ac:spMk id="163" creationId="{E701F980-E3A4-7F45-4ACA-17014BB899BD}"/>
          </ac:spMkLst>
        </pc:spChg>
        <pc:spChg chg="mod">
          <ac:chgData name="謙次 松延" userId="20079a4c1f6dd1b9" providerId="LiveId" clId="{7423D9B3-4D6B-4749-9FE6-D9261FBFBD67}" dt="2023-10-24T01:51:21.113" v="5791" actId="207"/>
          <ac:spMkLst>
            <pc:docMk/>
            <pc:sldMk cId="1883879855" sldId="256"/>
            <ac:spMk id="165" creationId="{C2ADD973-486F-6596-AF2D-2862140FBAA8}"/>
          </ac:spMkLst>
        </pc:spChg>
        <pc:spChg chg="mod">
          <ac:chgData name="謙次 松延" userId="20079a4c1f6dd1b9" providerId="LiveId" clId="{7423D9B3-4D6B-4749-9FE6-D9261FBFBD67}" dt="2023-10-24T01:51:21.113" v="5791" actId="207"/>
          <ac:spMkLst>
            <pc:docMk/>
            <pc:sldMk cId="1883879855" sldId="256"/>
            <ac:spMk id="166" creationId="{B320340C-3670-1BB6-B0C1-DA9560809E02}"/>
          </ac:spMkLst>
        </pc:spChg>
        <pc:spChg chg="mod">
          <ac:chgData name="謙次 松延" userId="20079a4c1f6dd1b9" providerId="LiveId" clId="{7423D9B3-4D6B-4749-9FE6-D9261FBFBD67}" dt="2023-10-24T01:51:21.113" v="5791" actId="207"/>
          <ac:spMkLst>
            <pc:docMk/>
            <pc:sldMk cId="1883879855" sldId="256"/>
            <ac:spMk id="168" creationId="{87CBB3BD-3199-9A40-435F-9B5BFF337E9F}"/>
          </ac:spMkLst>
        </pc:spChg>
        <pc:spChg chg="mod">
          <ac:chgData name="謙次 松延" userId="20079a4c1f6dd1b9" providerId="LiveId" clId="{7423D9B3-4D6B-4749-9FE6-D9261FBFBD67}" dt="2023-10-24T01:51:21.113" v="5791" actId="207"/>
          <ac:spMkLst>
            <pc:docMk/>
            <pc:sldMk cId="1883879855" sldId="256"/>
            <ac:spMk id="169" creationId="{5B4C3531-543F-DC90-6886-6207F51B26AA}"/>
          </ac:spMkLst>
        </pc:spChg>
        <pc:spChg chg="mod">
          <ac:chgData name="謙次 松延" userId="20079a4c1f6dd1b9" providerId="LiveId" clId="{7423D9B3-4D6B-4749-9FE6-D9261FBFBD67}" dt="2023-10-23T05:21:39.730" v="3753" actId="571"/>
          <ac:spMkLst>
            <pc:docMk/>
            <pc:sldMk cId="1883879855" sldId="256"/>
            <ac:spMk id="171" creationId="{DBEE8BF7-20D3-EEBA-2A0C-7A110C90CF1B}"/>
          </ac:spMkLst>
        </pc:spChg>
        <pc:spChg chg="mod">
          <ac:chgData name="謙次 松延" userId="20079a4c1f6dd1b9" providerId="LiveId" clId="{7423D9B3-4D6B-4749-9FE6-D9261FBFBD67}" dt="2023-10-23T05:21:39.730" v="3753" actId="571"/>
          <ac:spMkLst>
            <pc:docMk/>
            <pc:sldMk cId="1883879855" sldId="256"/>
            <ac:spMk id="172" creationId="{FA93F950-411A-9563-ED17-2CC71AD82307}"/>
          </ac:spMkLst>
        </pc:spChg>
        <pc:spChg chg="mod">
          <ac:chgData name="謙次 松延" userId="20079a4c1f6dd1b9" providerId="LiveId" clId="{7423D9B3-4D6B-4749-9FE6-D9261FBFBD67}" dt="2023-10-24T01:52:22.632" v="5792" actId="207"/>
          <ac:spMkLst>
            <pc:docMk/>
            <pc:sldMk cId="1883879855" sldId="256"/>
            <ac:spMk id="174" creationId="{FFDE0C97-9EF2-F25D-D97C-4A2A57995223}"/>
          </ac:spMkLst>
        </pc:spChg>
        <pc:spChg chg="mod">
          <ac:chgData name="謙次 松延" userId="20079a4c1f6dd1b9" providerId="LiveId" clId="{7423D9B3-4D6B-4749-9FE6-D9261FBFBD67}" dt="2023-10-24T01:52:22.632" v="5792" actId="207"/>
          <ac:spMkLst>
            <pc:docMk/>
            <pc:sldMk cId="1883879855" sldId="256"/>
            <ac:spMk id="175" creationId="{A60ACA95-43A7-62D8-4463-6B6B22CC1314}"/>
          </ac:spMkLst>
        </pc:spChg>
        <pc:spChg chg="mod">
          <ac:chgData name="謙次 松延" userId="20079a4c1f6dd1b9" providerId="LiveId" clId="{7423D9B3-4D6B-4749-9FE6-D9261FBFBD67}" dt="2023-10-23T05:22:07.570" v="3759" actId="571"/>
          <ac:spMkLst>
            <pc:docMk/>
            <pc:sldMk cId="1883879855" sldId="256"/>
            <ac:spMk id="177" creationId="{0C002A9A-061A-9EB5-5C5C-8D471061B216}"/>
          </ac:spMkLst>
        </pc:spChg>
        <pc:spChg chg="mod">
          <ac:chgData name="謙次 松延" userId="20079a4c1f6dd1b9" providerId="LiveId" clId="{7423D9B3-4D6B-4749-9FE6-D9261FBFBD67}" dt="2023-10-23T05:22:07.570" v="3759" actId="571"/>
          <ac:spMkLst>
            <pc:docMk/>
            <pc:sldMk cId="1883879855" sldId="256"/>
            <ac:spMk id="178" creationId="{FEBD64FC-ADA4-AD63-DE8B-0921B6D4171A}"/>
          </ac:spMkLst>
        </pc:spChg>
        <pc:spChg chg="mod">
          <ac:chgData name="謙次 松延" userId="20079a4c1f6dd1b9" providerId="LiveId" clId="{7423D9B3-4D6B-4749-9FE6-D9261FBFBD67}" dt="2023-10-24T01:51:21.113" v="5791" actId="207"/>
          <ac:spMkLst>
            <pc:docMk/>
            <pc:sldMk cId="1883879855" sldId="256"/>
            <ac:spMk id="180" creationId="{2C5AA3CB-AFE0-C540-A02E-37E6C6259B08}"/>
          </ac:spMkLst>
        </pc:spChg>
        <pc:spChg chg="mod">
          <ac:chgData name="謙次 松延" userId="20079a4c1f6dd1b9" providerId="LiveId" clId="{7423D9B3-4D6B-4749-9FE6-D9261FBFBD67}" dt="2023-10-24T01:51:21.113" v="5791" actId="207"/>
          <ac:spMkLst>
            <pc:docMk/>
            <pc:sldMk cId="1883879855" sldId="256"/>
            <ac:spMk id="181" creationId="{53C85FC7-2032-B7DE-CF4E-B9F17275BA07}"/>
          </ac:spMkLst>
        </pc:spChg>
        <pc:spChg chg="mod">
          <ac:chgData name="謙次 松延" userId="20079a4c1f6dd1b9" providerId="LiveId" clId="{7423D9B3-4D6B-4749-9FE6-D9261FBFBD67}" dt="2023-10-23T05:23:24.480" v="3777" actId="571"/>
          <ac:spMkLst>
            <pc:docMk/>
            <pc:sldMk cId="1883879855" sldId="256"/>
            <ac:spMk id="183" creationId="{1D80F1DF-D17F-312B-FA46-C7E028B6EA6E}"/>
          </ac:spMkLst>
        </pc:spChg>
        <pc:spChg chg="mod">
          <ac:chgData name="謙次 松延" userId="20079a4c1f6dd1b9" providerId="LiveId" clId="{7423D9B3-4D6B-4749-9FE6-D9261FBFBD67}" dt="2023-10-23T05:23:24.480" v="3777" actId="571"/>
          <ac:spMkLst>
            <pc:docMk/>
            <pc:sldMk cId="1883879855" sldId="256"/>
            <ac:spMk id="184" creationId="{6626D730-0528-8615-27A8-57C6DF6D7765}"/>
          </ac:spMkLst>
        </pc:spChg>
        <pc:spChg chg="mod">
          <ac:chgData name="謙次 松延" userId="20079a4c1f6dd1b9" providerId="LiveId" clId="{7423D9B3-4D6B-4749-9FE6-D9261FBFBD67}" dt="2023-10-24T01:52:22.632" v="5792" actId="207"/>
          <ac:spMkLst>
            <pc:docMk/>
            <pc:sldMk cId="1883879855" sldId="256"/>
            <ac:spMk id="186" creationId="{DE41F416-14C5-0192-BAA0-4A433F491080}"/>
          </ac:spMkLst>
        </pc:spChg>
        <pc:spChg chg="mod">
          <ac:chgData name="謙次 松延" userId="20079a4c1f6dd1b9" providerId="LiveId" clId="{7423D9B3-4D6B-4749-9FE6-D9261FBFBD67}" dt="2023-10-24T01:52:22.632" v="5792" actId="207"/>
          <ac:spMkLst>
            <pc:docMk/>
            <pc:sldMk cId="1883879855" sldId="256"/>
            <ac:spMk id="187" creationId="{53F04174-6F7A-112A-BF83-1A668BF7341B}"/>
          </ac:spMkLst>
        </pc:spChg>
        <pc:spChg chg="mod">
          <ac:chgData name="謙次 松延" userId="20079a4c1f6dd1b9" providerId="LiveId" clId="{7423D9B3-4D6B-4749-9FE6-D9261FBFBD67}" dt="2023-10-23T05:24:29.961" v="3783" actId="571"/>
          <ac:spMkLst>
            <pc:docMk/>
            <pc:sldMk cId="1883879855" sldId="256"/>
            <ac:spMk id="189" creationId="{DCDEEC14-014A-7340-07A9-A4EA4D8F0FB1}"/>
          </ac:spMkLst>
        </pc:spChg>
        <pc:spChg chg="mod">
          <ac:chgData name="謙次 松延" userId="20079a4c1f6dd1b9" providerId="LiveId" clId="{7423D9B3-4D6B-4749-9FE6-D9261FBFBD67}" dt="2023-10-23T05:24:29.961" v="3783" actId="571"/>
          <ac:spMkLst>
            <pc:docMk/>
            <pc:sldMk cId="1883879855" sldId="256"/>
            <ac:spMk id="190" creationId="{766AC8CD-EC0C-E6E5-213F-1FBA6D0E67DF}"/>
          </ac:spMkLst>
        </pc:spChg>
        <pc:spChg chg="mod">
          <ac:chgData name="謙次 松延" userId="20079a4c1f6dd1b9" providerId="LiveId" clId="{7423D9B3-4D6B-4749-9FE6-D9261FBFBD67}" dt="2023-10-23T05:24:48.496" v="3785" actId="571"/>
          <ac:spMkLst>
            <pc:docMk/>
            <pc:sldMk cId="1883879855" sldId="256"/>
            <ac:spMk id="192" creationId="{1B015831-CE17-C049-4274-FE65C50AB3C5}"/>
          </ac:spMkLst>
        </pc:spChg>
        <pc:spChg chg="mod">
          <ac:chgData name="謙次 松延" userId="20079a4c1f6dd1b9" providerId="LiveId" clId="{7423D9B3-4D6B-4749-9FE6-D9261FBFBD67}" dt="2023-10-23T05:24:48.496" v="3785" actId="571"/>
          <ac:spMkLst>
            <pc:docMk/>
            <pc:sldMk cId="1883879855" sldId="256"/>
            <ac:spMk id="193" creationId="{9FFFABC9-1884-AAFF-0A0E-9B390862011E}"/>
          </ac:spMkLst>
        </pc:spChg>
        <pc:spChg chg="add mod">
          <ac:chgData name="謙次 松延" userId="20079a4c1f6dd1b9" providerId="LiveId" clId="{7423D9B3-4D6B-4749-9FE6-D9261FBFBD67}" dt="2023-10-25T04:54:28.289" v="8593" actId="14100"/>
          <ac:spMkLst>
            <pc:docMk/>
            <pc:sldMk cId="1883879855" sldId="256"/>
            <ac:spMk id="194" creationId="{F3954E9D-2937-A6D3-216E-178CBEBD74FD}"/>
          </ac:spMkLst>
        </pc:spChg>
        <pc:spChg chg="add mod">
          <ac:chgData name="謙次 松延" userId="20079a4c1f6dd1b9" providerId="LiveId" clId="{7423D9B3-4D6B-4749-9FE6-D9261FBFBD67}" dt="2023-10-28T04:46:21.690" v="10591" actId="207"/>
          <ac:spMkLst>
            <pc:docMk/>
            <pc:sldMk cId="1883879855" sldId="256"/>
            <ac:spMk id="195" creationId="{BACA8E47-287A-9AB3-F523-CAF4905141EC}"/>
          </ac:spMkLst>
        </pc:spChg>
        <pc:spChg chg="add mod">
          <ac:chgData name="謙次 松延" userId="20079a4c1f6dd1b9" providerId="LiveId" clId="{7423D9B3-4D6B-4749-9FE6-D9261FBFBD67}" dt="2023-10-28T04:45:47.623" v="10589" actId="207"/>
          <ac:spMkLst>
            <pc:docMk/>
            <pc:sldMk cId="1883879855" sldId="256"/>
            <ac:spMk id="196" creationId="{B028ECE5-EBFC-0F3C-3474-EA4F265397EC}"/>
          </ac:spMkLst>
        </pc:spChg>
        <pc:spChg chg="add mod">
          <ac:chgData name="謙次 松延" userId="20079a4c1f6dd1b9" providerId="LiveId" clId="{7423D9B3-4D6B-4749-9FE6-D9261FBFBD67}" dt="2023-11-26T05:42:02.086" v="14555" actId="20577"/>
          <ac:spMkLst>
            <pc:docMk/>
            <pc:sldMk cId="1883879855" sldId="256"/>
            <ac:spMk id="197" creationId="{15A0BD85-7B12-E399-1AE8-923DDE981BB4}"/>
          </ac:spMkLst>
        </pc:spChg>
        <pc:spChg chg="add mod">
          <ac:chgData name="謙次 松延" userId="20079a4c1f6dd1b9" providerId="LiveId" clId="{7423D9B3-4D6B-4749-9FE6-D9261FBFBD67}" dt="2023-10-29T05:26:30.590" v="10966" actId="1076"/>
          <ac:spMkLst>
            <pc:docMk/>
            <pc:sldMk cId="1883879855" sldId="256"/>
            <ac:spMk id="198" creationId="{4FEBE4BE-394F-1D51-2462-9FE295975AB3}"/>
          </ac:spMkLst>
        </pc:spChg>
        <pc:spChg chg="add mod">
          <ac:chgData name="謙次 松延" userId="20079a4c1f6dd1b9" providerId="LiveId" clId="{7423D9B3-4D6B-4749-9FE6-D9261FBFBD67}" dt="2023-10-25T03:15:52.657" v="8329" actId="571"/>
          <ac:spMkLst>
            <pc:docMk/>
            <pc:sldMk cId="1883879855" sldId="256"/>
            <ac:spMk id="199" creationId="{CBFAA93C-4988-B567-72AE-47D4B4BED4F3}"/>
          </ac:spMkLst>
        </pc:spChg>
        <pc:spChg chg="add mod">
          <ac:chgData name="謙次 松延" userId="20079a4c1f6dd1b9" providerId="LiveId" clId="{7423D9B3-4D6B-4749-9FE6-D9261FBFBD67}" dt="2023-10-25T03:15:52.657" v="8329" actId="571"/>
          <ac:spMkLst>
            <pc:docMk/>
            <pc:sldMk cId="1883879855" sldId="256"/>
            <ac:spMk id="200" creationId="{9379B0BC-6414-5F09-3D69-828DBD920625}"/>
          </ac:spMkLst>
        </pc:spChg>
        <pc:spChg chg="add mod">
          <ac:chgData name="謙次 松延" userId="20079a4c1f6dd1b9" providerId="LiveId" clId="{7423D9B3-4D6B-4749-9FE6-D9261FBFBD67}" dt="2023-10-28T05:07:47.712" v="10663" actId="1076"/>
          <ac:spMkLst>
            <pc:docMk/>
            <pc:sldMk cId="1883879855" sldId="256"/>
            <ac:spMk id="201" creationId="{7496EB6D-7C6C-7B6B-B8A3-C5D9EA0561BD}"/>
          </ac:spMkLst>
        </pc:spChg>
        <pc:spChg chg="add mod">
          <ac:chgData name="謙次 松延" userId="20079a4c1f6dd1b9" providerId="LiveId" clId="{7423D9B3-4D6B-4749-9FE6-D9261FBFBD67}" dt="2023-11-01T04:52:52.097" v="12266" actId="1076"/>
          <ac:spMkLst>
            <pc:docMk/>
            <pc:sldMk cId="1883879855" sldId="256"/>
            <ac:spMk id="202" creationId="{B007807A-B753-9365-2029-F0F26F5E2816}"/>
          </ac:spMkLst>
        </pc:spChg>
        <pc:grpChg chg="add mod">
          <ac:chgData name="謙次 松延" userId="20079a4c1f6dd1b9" providerId="LiveId" clId="{7423D9B3-4D6B-4749-9FE6-D9261FBFBD67}" dt="2023-10-29T05:26:12.534" v="10961" actId="1076"/>
          <ac:grpSpMkLst>
            <pc:docMk/>
            <pc:sldMk cId="1883879855" sldId="256"/>
            <ac:grpSpMk id="3" creationId="{DF725DCC-A7E0-B870-8CA2-C636B38C8B10}"/>
          </ac:grpSpMkLst>
        </pc:grpChg>
        <pc:grpChg chg="mod">
          <ac:chgData name="謙次 松延" userId="20079a4c1f6dd1b9" providerId="LiveId" clId="{7423D9B3-4D6B-4749-9FE6-D9261FBFBD67}" dt="2023-10-24T01:52:22.632" v="5792" actId="207"/>
          <ac:grpSpMkLst>
            <pc:docMk/>
            <pc:sldMk cId="1883879855" sldId="256"/>
            <ac:grpSpMk id="34" creationId="{49819DF6-C3FD-6431-DDB8-24BEDBBFCC51}"/>
          </ac:grpSpMkLst>
        </pc:grpChg>
        <pc:grpChg chg="mod">
          <ac:chgData name="謙次 松延" userId="20079a4c1f6dd1b9" providerId="LiveId" clId="{7423D9B3-4D6B-4749-9FE6-D9261FBFBD67}" dt="2023-10-25T03:15:52.657" v="8329" actId="571"/>
          <ac:grpSpMkLst>
            <pc:docMk/>
            <pc:sldMk cId="1883879855" sldId="256"/>
            <ac:grpSpMk id="35" creationId="{968BD45D-5AFC-F1ED-2ED7-D864BB0B07EF}"/>
          </ac:grpSpMkLst>
        </pc:grpChg>
        <pc:grpChg chg="mod">
          <ac:chgData name="謙次 松延" userId="20079a4c1f6dd1b9" providerId="LiveId" clId="{7423D9B3-4D6B-4749-9FE6-D9261FBFBD67}" dt="2023-10-23T05:24:35.011" v="3784" actId="1076"/>
          <ac:grpSpMkLst>
            <pc:docMk/>
            <pc:sldMk cId="1883879855" sldId="256"/>
            <ac:grpSpMk id="38" creationId="{BF5E5395-1D9C-89E1-53C1-E0847D817CA6}"/>
          </ac:grpSpMkLst>
        </pc:grpChg>
        <pc:grpChg chg="mod">
          <ac:chgData name="謙次 松延" userId="20079a4c1f6dd1b9" providerId="LiveId" clId="{7423D9B3-4D6B-4749-9FE6-D9261FBFBD67}" dt="2023-10-24T01:51:21.113" v="5791" actId="207"/>
          <ac:grpSpMkLst>
            <pc:docMk/>
            <pc:sldMk cId="1883879855" sldId="256"/>
            <ac:grpSpMk id="41" creationId="{9A6D71DE-DD50-955C-4DD2-9873F3B9AEBF}"/>
          </ac:grpSpMkLst>
        </pc:grpChg>
        <pc:grpChg chg="mod">
          <ac:chgData name="謙次 松延" userId="20079a4c1f6dd1b9" providerId="LiveId" clId="{7423D9B3-4D6B-4749-9FE6-D9261FBFBD67}" dt="2023-10-23T05:21:02.190" v="3745" actId="1076"/>
          <ac:grpSpMkLst>
            <pc:docMk/>
            <pc:sldMk cId="1883879855" sldId="256"/>
            <ac:grpSpMk id="44" creationId="{25032FD2-3751-316C-149D-BD79E69569AF}"/>
          </ac:grpSpMkLst>
        </pc:grpChg>
        <pc:grpChg chg="mod">
          <ac:chgData name="謙次 松延" userId="20079a4c1f6dd1b9" providerId="LiveId" clId="{7423D9B3-4D6B-4749-9FE6-D9261FBFBD67}" dt="2023-10-23T05:21:23.381" v="3751" actId="1076"/>
          <ac:grpSpMkLst>
            <pc:docMk/>
            <pc:sldMk cId="1883879855" sldId="256"/>
            <ac:grpSpMk id="47" creationId="{EA981B8E-B2E6-7726-3E47-60AB2FEF7625}"/>
          </ac:grpSpMkLst>
        </pc:grpChg>
        <pc:grpChg chg="mod">
          <ac:chgData name="謙次 松延" userId="20079a4c1f6dd1b9" providerId="LiveId" clId="{7423D9B3-4D6B-4749-9FE6-D9261FBFBD67}" dt="2023-10-24T01:52:22.632" v="5792" actId="207"/>
          <ac:grpSpMkLst>
            <pc:docMk/>
            <pc:sldMk cId="1883879855" sldId="256"/>
            <ac:grpSpMk id="50" creationId="{B905BDF5-6F3C-5941-9746-417D36FDEF9D}"/>
          </ac:grpSpMkLst>
        </pc:grpChg>
        <pc:grpChg chg="mod">
          <ac:chgData name="謙次 松延" userId="20079a4c1f6dd1b9" providerId="LiveId" clId="{7423D9B3-4D6B-4749-9FE6-D9261FBFBD67}" dt="2023-10-24T01:51:21.113" v="5791" actId="207"/>
          <ac:grpSpMkLst>
            <pc:docMk/>
            <pc:sldMk cId="1883879855" sldId="256"/>
            <ac:grpSpMk id="53" creationId="{1F426505-4BFB-2BAA-5A27-41020AE73EA6}"/>
          </ac:grpSpMkLst>
        </pc:grpChg>
        <pc:grpChg chg="mod">
          <ac:chgData name="謙次 松延" userId="20079a4c1f6dd1b9" providerId="LiveId" clId="{7423D9B3-4D6B-4749-9FE6-D9261FBFBD67}" dt="2023-10-24T01:54:04.355" v="5795" actId="207"/>
          <ac:grpSpMkLst>
            <pc:docMk/>
            <pc:sldMk cId="1883879855" sldId="256"/>
            <ac:grpSpMk id="56" creationId="{A8D5714E-3AF1-F85B-A2AF-35CE7ECBB479}"/>
          </ac:grpSpMkLst>
        </pc:grpChg>
        <pc:grpChg chg="mod">
          <ac:chgData name="謙次 松延" userId="20079a4c1f6dd1b9" providerId="LiveId" clId="{7423D9B3-4D6B-4749-9FE6-D9261FBFBD67}" dt="2023-10-24T01:51:21.113" v="5791" actId="207"/>
          <ac:grpSpMkLst>
            <pc:docMk/>
            <pc:sldMk cId="1883879855" sldId="256"/>
            <ac:grpSpMk id="59" creationId="{7AD386A7-4EB6-2304-AFAF-410AE53C90FF}"/>
          </ac:grpSpMkLst>
        </pc:grpChg>
        <pc:grpChg chg="mod">
          <ac:chgData name="謙次 松延" userId="20079a4c1f6dd1b9" providerId="LiveId" clId="{7423D9B3-4D6B-4749-9FE6-D9261FBFBD67}" dt="2023-10-24T01:51:21.113" v="5791" actId="207"/>
          <ac:grpSpMkLst>
            <pc:docMk/>
            <pc:sldMk cId="1883879855" sldId="256"/>
            <ac:grpSpMk id="62" creationId="{A92D7B64-A56E-4920-C490-802900A3A914}"/>
          </ac:grpSpMkLst>
        </pc:grpChg>
        <pc:grpChg chg="mod">
          <ac:chgData name="謙次 松延" userId="20079a4c1f6dd1b9" providerId="LiveId" clId="{7423D9B3-4D6B-4749-9FE6-D9261FBFBD67}" dt="2023-10-23T05:21:42.789" v="3754" actId="1076"/>
          <ac:grpSpMkLst>
            <pc:docMk/>
            <pc:sldMk cId="1883879855" sldId="256"/>
            <ac:grpSpMk id="65" creationId="{7D116317-D59A-C20E-F119-8771ED3A3BD7}"/>
          </ac:grpSpMkLst>
        </pc:grpChg>
        <pc:grpChg chg="mod">
          <ac:chgData name="謙次 松延" userId="20079a4c1f6dd1b9" providerId="LiveId" clId="{7423D9B3-4D6B-4749-9FE6-D9261FBFBD67}" dt="2023-10-29T05:24:17.858" v="10942" actId="1076"/>
          <ac:grpSpMkLst>
            <pc:docMk/>
            <pc:sldMk cId="1883879855" sldId="256"/>
            <ac:grpSpMk id="71" creationId="{E8F3BD34-F4F4-CB59-13D6-8D8CE9123812}"/>
          </ac:grpSpMkLst>
        </pc:grpChg>
        <pc:grpChg chg="mod">
          <ac:chgData name="謙次 松延" userId="20079a4c1f6dd1b9" providerId="LiveId" clId="{7423D9B3-4D6B-4749-9FE6-D9261FBFBD67}" dt="2023-10-29T05:25:05.524" v="10946" actId="1076"/>
          <ac:grpSpMkLst>
            <pc:docMk/>
            <pc:sldMk cId="1883879855" sldId="256"/>
            <ac:grpSpMk id="74" creationId="{9858F064-3085-4DF2-85B7-2F4D9E2D99CC}"/>
          </ac:grpSpMkLst>
        </pc:grpChg>
        <pc:grpChg chg="mod">
          <ac:chgData name="謙次 松延" userId="20079a4c1f6dd1b9" providerId="LiveId" clId="{7423D9B3-4D6B-4749-9FE6-D9261FBFBD67}" dt="2023-10-29T05:25:15.359" v="10949" actId="1076"/>
          <ac:grpSpMkLst>
            <pc:docMk/>
            <pc:sldMk cId="1883879855" sldId="256"/>
            <ac:grpSpMk id="77" creationId="{087E7380-3742-06ED-5A90-B5E68A1A4444}"/>
          </ac:grpSpMkLst>
        </pc:grpChg>
        <pc:grpChg chg="mod">
          <ac:chgData name="謙次 松延" userId="20079a4c1f6dd1b9" providerId="LiveId" clId="{7423D9B3-4D6B-4749-9FE6-D9261FBFBD67}" dt="2023-10-23T05:23:02.675" v="3772" actId="1076"/>
          <ac:grpSpMkLst>
            <pc:docMk/>
            <pc:sldMk cId="1883879855" sldId="256"/>
            <ac:grpSpMk id="80" creationId="{97DD5B1B-BA2C-B21B-9B39-F56D2F0DD1B8}"/>
          </ac:grpSpMkLst>
        </pc:grpChg>
        <pc:grpChg chg="mod">
          <ac:chgData name="謙次 松延" userId="20079a4c1f6dd1b9" providerId="LiveId" clId="{7423D9B3-4D6B-4749-9FE6-D9261FBFBD67}" dt="2023-10-24T01:54:04.355" v="5795" actId="207"/>
          <ac:grpSpMkLst>
            <pc:docMk/>
            <pc:sldMk cId="1883879855" sldId="256"/>
            <ac:grpSpMk id="83" creationId="{F5B87D42-8D24-B025-533E-CF780743EE69}"/>
          </ac:grpSpMkLst>
        </pc:grpChg>
        <pc:grpChg chg="mod">
          <ac:chgData name="謙次 松延" userId="20079a4c1f6dd1b9" providerId="LiveId" clId="{7423D9B3-4D6B-4749-9FE6-D9261FBFBD67}" dt="2023-12-08T02:34:10.476" v="16366" actId="14100"/>
          <ac:grpSpMkLst>
            <pc:docMk/>
            <pc:sldMk cId="1883879855" sldId="256"/>
            <ac:grpSpMk id="86" creationId="{F5A9E527-BAC9-EDBD-2B5A-04C57CE34915}"/>
          </ac:grpSpMkLst>
        </pc:grpChg>
        <pc:grpChg chg="mod">
          <ac:chgData name="謙次 松延" userId="20079a4c1f6dd1b9" providerId="LiveId" clId="{7423D9B3-4D6B-4749-9FE6-D9261FBFBD67}" dt="2023-10-24T01:54:04.355" v="5795" actId="207"/>
          <ac:grpSpMkLst>
            <pc:docMk/>
            <pc:sldMk cId="1883879855" sldId="256"/>
            <ac:grpSpMk id="89" creationId="{68A90CC9-6E9F-E8C1-3BB0-CF4497D1F851}"/>
          </ac:grpSpMkLst>
        </pc:grpChg>
        <pc:grpChg chg="mod">
          <ac:chgData name="謙次 松延" userId="20079a4c1f6dd1b9" providerId="LiveId" clId="{7423D9B3-4D6B-4749-9FE6-D9261FBFBD67}" dt="2023-10-24T01:51:21.113" v="5791" actId="207"/>
          <ac:grpSpMkLst>
            <pc:docMk/>
            <pc:sldMk cId="1883879855" sldId="256"/>
            <ac:grpSpMk id="92" creationId="{F76AB0BE-CF97-CFC9-CDAD-BE2DADA9E791}"/>
          </ac:grpSpMkLst>
        </pc:grpChg>
        <pc:grpChg chg="mod">
          <ac:chgData name="謙次 松延" userId="20079a4c1f6dd1b9" providerId="LiveId" clId="{7423D9B3-4D6B-4749-9FE6-D9261FBFBD67}" dt="2023-10-24T01:52:22.632" v="5792" actId="207"/>
          <ac:grpSpMkLst>
            <pc:docMk/>
            <pc:sldMk cId="1883879855" sldId="256"/>
            <ac:grpSpMk id="95" creationId="{0DA71753-EEF6-40E4-D97E-068EB0A783D6}"/>
          </ac:grpSpMkLst>
        </pc:grpChg>
        <pc:grpChg chg="mod">
          <ac:chgData name="謙次 松延" userId="20079a4c1f6dd1b9" providerId="LiveId" clId="{7423D9B3-4D6B-4749-9FE6-D9261FBFBD67}" dt="2023-10-24T01:51:21.113" v="5791" actId="207"/>
          <ac:grpSpMkLst>
            <pc:docMk/>
            <pc:sldMk cId="1883879855" sldId="256"/>
            <ac:grpSpMk id="98" creationId="{661E6308-13E3-CA14-46AD-B2EDF87B9746}"/>
          </ac:grpSpMkLst>
        </pc:grpChg>
        <pc:grpChg chg="mod">
          <ac:chgData name="謙次 松延" userId="20079a4c1f6dd1b9" providerId="LiveId" clId="{7423D9B3-4D6B-4749-9FE6-D9261FBFBD67}" dt="2023-10-23T05:22:15.099" v="3761" actId="1076"/>
          <ac:grpSpMkLst>
            <pc:docMk/>
            <pc:sldMk cId="1883879855" sldId="256"/>
            <ac:grpSpMk id="101" creationId="{D637931D-C30B-8724-0D41-DE0B3D64EA6F}"/>
          </ac:grpSpMkLst>
        </pc:grpChg>
        <pc:grpChg chg="mod">
          <ac:chgData name="謙次 松延" userId="20079a4c1f6dd1b9" providerId="LiveId" clId="{7423D9B3-4D6B-4749-9FE6-D9261FBFBD67}" dt="2023-10-23T05:21:52.391" v="3757" actId="1076"/>
          <ac:grpSpMkLst>
            <pc:docMk/>
            <pc:sldMk cId="1883879855" sldId="256"/>
            <ac:grpSpMk id="107" creationId="{501AAF53-4988-EB8A-F176-22CC77DE564B}"/>
          </ac:grpSpMkLst>
        </pc:grpChg>
        <pc:grpChg chg="mod">
          <ac:chgData name="謙次 松延" userId="20079a4c1f6dd1b9" providerId="LiveId" clId="{7423D9B3-4D6B-4749-9FE6-D9261FBFBD67}" dt="2023-10-24T01:54:04.355" v="5795" actId="207"/>
          <ac:grpSpMkLst>
            <pc:docMk/>
            <pc:sldMk cId="1883879855" sldId="256"/>
            <ac:grpSpMk id="110" creationId="{09177A50-27DA-30E7-5D21-0D5AD259C579}"/>
          </ac:grpSpMkLst>
        </pc:grpChg>
        <pc:grpChg chg="mod">
          <ac:chgData name="謙次 松延" userId="20079a4c1f6dd1b9" providerId="LiveId" clId="{7423D9B3-4D6B-4749-9FE6-D9261FBFBD67}" dt="2023-10-29T05:25:34.424" v="10953" actId="1076"/>
          <ac:grpSpMkLst>
            <pc:docMk/>
            <pc:sldMk cId="1883879855" sldId="256"/>
            <ac:grpSpMk id="113" creationId="{5896A842-F9A2-F334-030C-C7AE143DEF5D}"/>
          </ac:grpSpMkLst>
        </pc:grpChg>
        <pc:grpChg chg="mod">
          <ac:chgData name="謙次 松延" userId="20079a4c1f6dd1b9" providerId="LiveId" clId="{7423D9B3-4D6B-4749-9FE6-D9261FBFBD67}" dt="2023-10-29T05:25:17.865" v="10950" actId="1076"/>
          <ac:grpSpMkLst>
            <pc:docMk/>
            <pc:sldMk cId="1883879855" sldId="256"/>
            <ac:grpSpMk id="116" creationId="{A5657218-57E2-90A7-5E19-D6E762B736C8}"/>
          </ac:grpSpMkLst>
        </pc:grpChg>
        <pc:grpChg chg="mod">
          <ac:chgData name="謙次 松延" userId="20079a4c1f6dd1b9" providerId="LiveId" clId="{7423D9B3-4D6B-4749-9FE6-D9261FBFBD67}" dt="2023-10-29T05:24:05.886" v="10938" actId="1076"/>
          <ac:grpSpMkLst>
            <pc:docMk/>
            <pc:sldMk cId="1883879855" sldId="256"/>
            <ac:grpSpMk id="119" creationId="{C906ACB7-1C73-52D4-FB91-A328AD3F4074}"/>
          </ac:grpSpMkLst>
        </pc:grpChg>
        <pc:grpChg chg="mod">
          <ac:chgData name="謙次 松延" userId="20079a4c1f6dd1b9" providerId="LiveId" clId="{7423D9B3-4D6B-4749-9FE6-D9261FBFBD67}" dt="2023-10-24T01:54:04.355" v="5795" actId="207"/>
          <ac:grpSpMkLst>
            <pc:docMk/>
            <pc:sldMk cId="1883879855" sldId="256"/>
            <ac:grpSpMk id="122" creationId="{C07E4AA6-376C-0F3D-BB1D-EDBEB42C67C6}"/>
          </ac:grpSpMkLst>
        </pc:grpChg>
        <pc:grpChg chg="mod">
          <ac:chgData name="謙次 松延" userId="20079a4c1f6dd1b9" providerId="LiveId" clId="{7423D9B3-4D6B-4749-9FE6-D9261FBFBD67}" dt="2023-12-08T02:34:56.217" v="16367" actId="1076"/>
          <ac:grpSpMkLst>
            <pc:docMk/>
            <pc:sldMk cId="1883879855" sldId="256"/>
            <ac:grpSpMk id="125" creationId="{C8B49AFA-286B-531A-96AB-18662627F7F7}"/>
          </ac:grpSpMkLst>
        </pc:grpChg>
        <pc:grpChg chg="mod">
          <ac:chgData name="謙次 松延" userId="20079a4c1f6dd1b9" providerId="LiveId" clId="{7423D9B3-4D6B-4749-9FE6-D9261FBFBD67}" dt="2023-10-29T05:25:57.887" v="10958" actId="1076"/>
          <ac:grpSpMkLst>
            <pc:docMk/>
            <pc:sldMk cId="1883879855" sldId="256"/>
            <ac:grpSpMk id="128" creationId="{DB08371D-B0E7-B31C-C4BE-E2D0AF546A9D}"/>
          </ac:grpSpMkLst>
        </pc:grpChg>
        <pc:grpChg chg="mod">
          <ac:chgData name="謙次 松延" userId="20079a4c1f6dd1b9" providerId="LiveId" clId="{7423D9B3-4D6B-4749-9FE6-D9261FBFBD67}" dt="2023-10-29T05:23:44.679" v="10933" actId="1076"/>
          <ac:grpSpMkLst>
            <pc:docMk/>
            <pc:sldMk cId="1883879855" sldId="256"/>
            <ac:grpSpMk id="131" creationId="{CDD8CE6C-B8E4-AAFB-5ACC-17A91C44455F}"/>
          </ac:grpSpMkLst>
        </pc:grpChg>
        <pc:grpChg chg="mod">
          <ac:chgData name="謙次 松延" userId="20079a4c1f6dd1b9" providerId="LiveId" clId="{7423D9B3-4D6B-4749-9FE6-D9261FBFBD67}" dt="2023-10-29T05:26:16.986" v="10962" actId="1076"/>
          <ac:grpSpMkLst>
            <pc:docMk/>
            <pc:sldMk cId="1883879855" sldId="256"/>
            <ac:grpSpMk id="137" creationId="{FA401A73-6BF8-BF5F-2FB5-DDF77F9509DF}"/>
          </ac:grpSpMkLst>
        </pc:grpChg>
        <pc:grpChg chg="mod">
          <ac:chgData name="謙次 松延" userId="20079a4c1f6dd1b9" providerId="LiveId" clId="{7423D9B3-4D6B-4749-9FE6-D9261FBFBD67}" dt="2023-10-29T05:26:20.988" v="10964" actId="1076"/>
          <ac:grpSpMkLst>
            <pc:docMk/>
            <pc:sldMk cId="1883879855" sldId="256"/>
            <ac:grpSpMk id="140" creationId="{1C3C38EE-052D-CAFA-DAFE-9D310A5B1817}"/>
          </ac:grpSpMkLst>
        </pc:grpChg>
        <pc:grpChg chg="mod">
          <ac:chgData name="謙次 松延" userId="20079a4c1f6dd1b9" providerId="LiveId" clId="{7423D9B3-4D6B-4749-9FE6-D9261FBFBD67}" dt="2023-10-25T03:15:25.760" v="8327" actId="1076"/>
          <ac:grpSpMkLst>
            <pc:docMk/>
            <pc:sldMk cId="1883879855" sldId="256"/>
            <ac:grpSpMk id="147" creationId="{E5392236-D14B-F026-1EBC-AFBC6E07EAE6}"/>
          </ac:grpSpMkLst>
        </pc:grpChg>
        <pc:grpChg chg="mod">
          <ac:chgData name="謙次 松延" userId="20079a4c1f6dd1b9" providerId="LiveId" clId="{7423D9B3-4D6B-4749-9FE6-D9261FBFBD67}" dt="2023-10-24T01:54:04.355" v="5795" actId="207"/>
          <ac:grpSpMkLst>
            <pc:docMk/>
            <pc:sldMk cId="1883879855" sldId="256"/>
            <ac:grpSpMk id="150" creationId="{B3D2B893-32B2-BDF0-F127-B3F7F67E59BE}"/>
          </ac:grpSpMkLst>
        </pc:grpChg>
        <pc:grpChg chg="add mod">
          <ac:chgData name="謙次 松延" userId="20079a4c1f6dd1b9" providerId="LiveId" clId="{7423D9B3-4D6B-4749-9FE6-D9261FBFBD67}" dt="2023-10-29T05:23:46.804" v="10934" actId="1076"/>
          <ac:grpSpMkLst>
            <pc:docMk/>
            <pc:sldMk cId="1883879855" sldId="256"/>
            <ac:grpSpMk id="154" creationId="{A01EA39E-68F6-A41A-B482-0FC38D8068F4}"/>
          </ac:grpSpMkLst>
        </pc:grpChg>
        <pc:grpChg chg="add mod">
          <ac:chgData name="謙次 松延" userId="20079a4c1f6dd1b9" providerId="LiveId" clId="{7423D9B3-4D6B-4749-9FE6-D9261FBFBD67}" dt="2023-10-24T01:52:22.632" v="5792" actId="207"/>
          <ac:grpSpMkLst>
            <pc:docMk/>
            <pc:sldMk cId="1883879855" sldId="256"/>
            <ac:grpSpMk id="158" creationId="{89D81D61-2238-A976-27F4-95589841ECB8}"/>
          </ac:grpSpMkLst>
        </pc:grpChg>
        <pc:grpChg chg="add mod">
          <ac:chgData name="謙次 松延" userId="20079a4c1f6dd1b9" providerId="LiveId" clId="{7423D9B3-4D6B-4749-9FE6-D9261FBFBD67}" dt="2023-10-23T05:20:11.667" v="3738" actId="1076"/>
          <ac:grpSpMkLst>
            <pc:docMk/>
            <pc:sldMk cId="1883879855" sldId="256"/>
            <ac:grpSpMk id="161" creationId="{682E4A0F-8C52-E9F2-39BD-96B8A0C1B7F8}"/>
          </ac:grpSpMkLst>
        </pc:grpChg>
        <pc:grpChg chg="add mod">
          <ac:chgData name="謙次 松延" userId="20079a4c1f6dd1b9" providerId="LiveId" clId="{7423D9B3-4D6B-4749-9FE6-D9261FBFBD67}" dt="2023-10-29T05:26:18.928" v="10963" actId="1076"/>
          <ac:grpSpMkLst>
            <pc:docMk/>
            <pc:sldMk cId="1883879855" sldId="256"/>
            <ac:grpSpMk id="164" creationId="{F795AD22-7F36-340D-D246-AAB1308B8ACC}"/>
          </ac:grpSpMkLst>
        </pc:grpChg>
        <pc:grpChg chg="add mod">
          <ac:chgData name="謙次 松延" userId="20079a4c1f6dd1b9" providerId="LiveId" clId="{7423D9B3-4D6B-4749-9FE6-D9261FBFBD67}" dt="2023-10-24T01:51:21.113" v="5791" actId="207"/>
          <ac:grpSpMkLst>
            <pc:docMk/>
            <pc:sldMk cId="1883879855" sldId="256"/>
            <ac:grpSpMk id="167" creationId="{EBB917AB-86F4-CEC4-210F-B5108C06E92D}"/>
          </ac:grpSpMkLst>
        </pc:grpChg>
        <pc:grpChg chg="add mod">
          <ac:chgData name="謙次 松延" userId="20079a4c1f6dd1b9" providerId="LiveId" clId="{7423D9B3-4D6B-4749-9FE6-D9261FBFBD67}" dt="2023-10-23T05:21:45.047" v="3755" actId="1076"/>
          <ac:grpSpMkLst>
            <pc:docMk/>
            <pc:sldMk cId="1883879855" sldId="256"/>
            <ac:grpSpMk id="170" creationId="{65DDEA6C-2EA7-56EC-CF1D-263C95EA927D}"/>
          </ac:grpSpMkLst>
        </pc:grpChg>
        <pc:grpChg chg="add mod">
          <ac:chgData name="謙次 松延" userId="20079a4c1f6dd1b9" providerId="LiveId" clId="{7423D9B3-4D6B-4749-9FE6-D9261FBFBD67}" dt="2023-10-24T01:52:22.632" v="5792" actId="207"/>
          <ac:grpSpMkLst>
            <pc:docMk/>
            <pc:sldMk cId="1883879855" sldId="256"/>
            <ac:grpSpMk id="173" creationId="{DBF5A023-7EA3-D7F6-BA5D-B9277B8B64CF}"/>
          </ac:grpSpMkLst>
        </pc:grpChg>
        <pc:grpChg chg="add mod">
          <ac:chgData name="謙次 松延" userId="20079a4c1f6dd1b9" providerId="LiveId" clId="{7423D9B3-4D6B-4749-9FE6-D9261FBFBD67}" dt="2023-10-23T05:22:20.762" v="3763" actId="1076"/>
          <ac:grpSpMkLst>
            <pc:docMk/>
            <pc:sldMk cId="1883879855" sldId="256"/>
            <ac:grpSpMk id="176" creationId="{79B9895D-C5AC-55C6-FF78-F13C63A61DF3}"/>
          </ac:grpSpMkLst>
        </pc:grpChg>
        <pc:grpChg chg="add mod">
          <ac:chgData name="謙次 松延" userId="20079a4c1f6dd1b9" providerId="LiveId" clId="{7423D9B3-4D6B-4749-9FE6-D9261FBFBD67}" dt="2023-10-29T05:25:19.853" v="10951" actId="1076"/>
          <ac:grpSpMkLst>
            <pc:docMk/>
            <pc:sldMk cId="1883879855" sldId="256"/>
            <ac:grpSpMk id="179" creationId="{012223D8-A66F-3C4C-660F-A327095DC116}"/>
          </ac:grpSpMkLst>
        </pc:grpChg>
        <pc:grpChg chg="add mod">
          <ac:chgData name="謙次 松延" userId="20079a4c1f6dd1b9" providerId="LiveId" clId="{7423D9B3-4D6B-4749-9FE6-D9261FBFBD67}" dt="2023-10-29T05:25:39.227" v="10955" actId="1076"/>
          <ac:grpSpMkLst>
            <pc:docMk/>
            <pc:sldMk cId="1883879855" sldId="256"/>
            <ac:grpSpMk id="182" creationId="{6B458952-0925-A895-357F-2778346B6A46}"/>
          </ac:grpSpMkLst>
        </pc:grpChg>
        <pc:grpChg chg="add mod">
          <ac:chgData name="謙次 松延" userId="20079a4c1f6dd1b9" providerId="LiveId" clId="{7423D9B3-4D6B-4749-9FE6-D9261FBFBD67}" dt="2023-10-29T05:25:10.625" v="10948" actId="1076"/>
          <ac:grpSpMkLst>
            <pc:docMk/>
            <pc:sldMk cId="1883879855" sldId="256"/>
            <ac:grpSpMk id="185" creationId="{0EF6B8B2-7B1D-51B8-42A4-D16CD1E9331E}"/>
          </ac:grpSpMkLst>
        </pc:grpChg>
        <pc:grpChg chg="add mod">
          <ac:chgData name="謙次 松延" userId="20079a4c1f6dd1b9" providerId="LiveId" clId="{7423D9B3-4D6B-4749-9FE6-D9261FBFBD67}" dt="2023-10-23T05:24:29.961" v="3783" actId="571"/>
          <ac:grpSpMkLst>
            <pc:docMk/>
            <pc:sldMk cId="1883879855" sldId="256"/>
            <ac:grpSpMk id="188" creationId="{3631F623-E39E-3F5D-6BA4-7C3B105B570F}"/>
          </ac:grpSpMkLst>
        </pc:grpChg>
        <pc:grpChg chg="add mod">
          <ac:chgData name="謙次 松延" userId="20079a4c1f6dd1b9" providerId="LiveId" clId="{7423D9B3-4D6B-4749-9FE6-D9261FBFBD67}" dt="2023-10-23T05:24:51.978" v="3787" actId="1076"/>
          <ac:grpSpMkLst>
            <pc:docMk/>
            <pc:sldMk cId="1883879855" sldId="256"/>
            <ac:grpSpMk id="191" creationId="{DE327649-F2A2-6653-31B0-79939941004A}"/>
          </ac:grpSpMkLst>
        </pc:grpChg>
      </pc:sldChg>
      <pc:sldChg chg="addSp delSp modSp mod">
        <pc:chgData name="謙次 松延" userId="20079a4c1f6dd1b9" providerId="LiveId" clId="{7423D9B3-4D6B-4749-9FE6-D9261FBFBD67}" dt="2023-12-08T02:15:09.380" v="16310" actId="20577"/>
        <pc:sldMkLst>
          <pc:docMk/>
          <pc:sldMk cId="2098846228" sldId="257"/>
        </pc:sldMkLst>
        <pc:spChg chg="mod">
          <ac:chgData name="謙次 松延" userId="20079a4c1f6dd1b9" providerId="LiveId" clId="{7423D9B3-4D6B-4749-9FE6-D9261FBFBD67}" dt="2023-11-27T04:42:21.814" v="15156" actId="20577"/>
          <ac:spMkLst>
            <pc:docMk/>
            <pc:sldMk cId="2098846228" sldId="257"/>
            <ac:spMk id="2" creationId="{CC5961B5-CC41-7202-FEF2-79BF26F6BEBA}"/>
          </ac:spMkLst>
        </pc:spChg>
        <pc:spChg chg="add mod">
          <ac:chgData name="謙次 松延" userId="20079a4c1f6dd1b9" providerId="LiveId" clId="{7423D9B3-4D6B-4749-9FE6-D9261FBFBD67}" dt="2023-11-26T04:10:31.977" v="13745" actId="164"/>
          <ac:spMkLst>
            <pc:docMk/>
            <pc:sldMk cId="2098846228" sldId="257"/>
            <ac:spMk id="3" creationId="{94E5D93A-A017-AB45-427E-44FE0D33D558}"/>
          </ac:spMkLst>
        </pc:spChg>
        <pc:spChg chg="mod">
          <ac:chgData name="謙次 松延" userId="20079a4c1f6dd1b9" providerId="LiveId" clId="{7423D9B3-4D6B-4749-9FE6-D9261FBFBD67}" dt="2023-12-01T10:10:08.310" v="15231" actId="1076"/>
          <ac:spMkLst>
            <pc:docMk/>
            <pc:sldMk cId="2098846228" sldId="257"/>
            <ac:spMk id="4" creationId="{55D846F7-AA13-CBFC-A960-AABD77DBC73C}"/>
          </ac:spMkLst>
        </pc:spChg>
        <pc:spChg chg="mod">
          <ac:chgData name="謙次 松延" userId="20079a4c1f6dd1b9" providerId="LiveId" clId="{7423D9B3-4D6B-4749-9FE6-D9261FBFBD67}" dt="2023-12-06T02:58:49.168" v="15785" actId="1076"/>
          <ac:spMkLst>
            <pc:docMk/>
            <pc:sldMk cId="2098846228" sldId="257"/>
            <ac:spMk id="5" creationId="{28A94436-8C47-8AD5-BC7F-3161BE50ED12}"/>
          </ac:spMkLst>
        </pc:spChg>
        <pc:spChg chg="mod">
          <ac:chgData name="謙次 松延" userId="20079a4c1f6dd1b9" providerId="LiveId" clId="{7423D9B3-4D6B-4749-9FE6-D9261FBFBD67}" dt="2023-12-06T02:57:44.661" v="15782" actId="1076"/>
          <ac:spMkLst>
            <pc:docMk/>
            <pc:sldMk cId="2098846228" sldId="257"/>
            <ac:spMk id="6" creationId="{6BC4DB2E-29D4-37E5-47E5-5E340177A4D0}"/>
          </ac:spMkLst>
        </pc:spChg>
        <pc:spChg chg="add mod">
          <ac:chgData name="謙次 松延" userId="20079a4c1f6dd1b9" providerId="LiveId" clId="{7423D9B3-4D6B-4749-9FE6-D9261FBFBD67}" dt="2023-11-22T03:43:47.073" v="13149" actId="255"/>
          <ac:spMkLst>
            <pc:docMk/>
            <pc:sldMk cId="2098846228" sldId="257"/>
            <ac:spMk id="7" creationId="{F16CD9F5-51D0-59D6-1BDE-B7B282E00417}"/>
          </ac:spMkLst>
        </pc:spChg>
        <pc:spChg chg="mod">
          <ac:chgData name="謙次 松延" userId="20079a4c1f6dd1b9" providerId="LiveId" clId="{7423D9B3-4D6B-4749-9FE6-D9261FBFBD67}" dt="2023-12-06T02:59:23.367" v="15794" actId="20577"/>
          <ac:spMkLst>
            <pc:docMk/>
            <pc:sldMk cId="2098846228" sldId="257"/>
            <ac:spMk id="8" creationId="{96832CB7-0140-2F65-2DF0-DD1BACE90187}"/>
          </ac:spMkLst>
        </pc:spChg>
        <pc:spChg chg="mod">
          <ac:chgData name="謙次 松延" userId="20079a4c1f6dd1b9" providerId="LiveId" clId="{7423D9B3-4D6B-4749-9FE6-D9261FBFBD67}" dt="2023-12-06T02:57:24.778" v="15778" actId="1076"/>
          <ac:spMkLst>
            <pc:docMk/>
            <pc:sldMk cId="2098846228" sldId="257"/>
            <ac:spMk id="9" creationId="{B5AB7A15-DD64-FFCD-1D04-30CFF459A390}"/>
          </ac:spMkLst>
        </pc:spChg>
        <pc:spChg chg="mod">
          <ac:chgData name="謙次 松延" userId="20079a4c1f6dd1b9" providerId="LiveId" clId="{7423D9B3-4D6B-4749-9FE6-D9261FBFBD67}" dt="2023-12-08T02:15:09.380" v="16310" actId="20577"/>
          <ac:spMkLst>
            <pc:docMk/>
            <pc:sldMk cId="2098846228" sldId="257"/>
            <ac:spMk id="10" creationId="{ED6510DF-44C5-46A0-1729-7C0F84A8BC67}"/>
          </ac:spMkLst>
        </pc:spChg>
        <pc:spChg chg="del mod">
          <ac:chgData name="謙次 松延" userId="20079a4c1f6dd1b9" providerId="LiveId" clId="{7423D9B3-4D6B-4749-9FE6-D9261FBFBD67}" dt="2023-11-26T04:05:29.302" v="13674" actId="478"/>
          <ac:spMkLst>
            <pc:docMk/>
            <pc:sldMk cId="2098846228" sldId="257"/>
            <ac:spMk id="11" creationId="{092AACA1-7607-B0F8-E9A6-A4F2FA63C9E1}"/>
          </ac:spMkLst>
        </pc:spChg>
        <pc:spChg chg="add mod">
          <ac:chgData name="謙次 松延" userId="20079a4c1f6dd1b9" providerId="LiveId" clId="{7423D9B3-4D6B-4749-9FE6-D9261FBFBD67}" dt="2023-12-01T10:09:25.239" v="15228" actId="20577"/>
          <ac:spMkLst>
            <pc:docMk/>
            <pc:sldMk cId="2098846228" sldId="257"/>
            <ac:spMk id="12" creationId="{9C191809-7A8A-F27B-C41F-28DFCEB71CB0}"/>
          </ac:spMkLst>
        </pc:spChg>
        <pc:spChg chg="add del mod">
          <ac:chgData name="謙次 松延" userId="20079a4c1f6dd1b9" providerId="LiveId" clId="{7423D9B3-4D6B-4749-9FE6-D9261FBFBD67}" dt="2023-11-26T04:04:58.916" v="13670" actId="478"/>
          <ac:spMkLst>
            <pc:docMk/>
            <pc:sldMk cId="2098846228" sldId="257"/>
            <ac:spMk id="13" creationId="{6481A032-430B-9289-A0C5-4995CF387BEA}"/>
          </ac:spMkLst>
        </pc:spChg>
        <pc:spChg chg="del mod">
          <ac:chgData name="謙次 松延" userId="20079a4c1f6dd1b9" providerId="LiveId" clId="{7423D9B3-4D6B-4749-9FE6-D9261FBFBD67}" dt="2023-11-26T04:04:26.118" v="13668" actId="21"/>
          <ac:spMkLst>
            <pc:docMk/>
            <pc:sldMk cId="2098846228" sldId="257"/>
            <ac:spMk id="14" creationId="{C26BE22A-0343-5487-E24F-604BA5FE05F2}"/>
          </ac:spMkLst>
        </pc:spChg>
        <pc:spChg chg="add del mod">
          <ac:chgData name="謙次 松延" userId="20079a4c1f6dd1b9" providerId="LiveId" clId="{7423D9B3-4D6B-4749-9FE6-D9261FBFBD67}" dt="2023-12-06T02:57:42.192" v="15781" actId="478"/>
          <ac:spMkLst>
            <pc:docMk/>
            <pc:sldMk cId="2098846228" sldId="257"/>
            <ac:spMk id="16" creationId="{88240301-1F08-150D-F3B2-6885540D87D9}"/>
          </ac:spMkLst>
        </pc:spChg>
        <pc:spChg chg="add mod">
          <ac:chgData name="謙次 松延" userId="20079a4c1f6dd1b9" providerId="LiveId" clId="{7423D9B3-4D6B-4749-9FE6-D9261FBFBD67}" dt="2023-12-01T10:09:49.938" v="15229" actId="1076"/>
          <ac:spMkLst>
            <pc:docMk/>
            <pc:sldMk cId="2098846228" sldId="257"/>
            <ac:spMk id="17" creationId="{C00EE776-70C2-FF18-562F-73D1E5467040}"/>
          </ac:spMkLst>
        </pc:spChg>
        <pc:grpChg chg="add mod">
          <ac:chgData name="謙次 松延" userId="20079a4c1f6dd1b9" providerId="LiveId" clId="{7423D9B3-4D6B-4749-9FE6-D9261FBFBD67}" dt="2023-11-26T04:10:39.701" v="13746" actId="1076"/>
          <ac:grpSpMkLst>
            <pc:docMk/>
            <pc:sldMk cId="2098846228" sldId="257"/>
            <ac:grpSpMk id="15" creationId="{93F6B626-C9AA-F402-D7DA-805F3F1E2FA2}"/>
          </ac:grpSpMkLst>
        </pc:grpChg>
        <pc:picChg chg="mod">
          <ac:chgData name="謙次 松延" userId="20079a4c1f6dd1b9" providerId="LiveId" clId="{7423D9B3-4D6B-4749-9FE6-D9261FBFBD67}" dt="2023-11-26T04:11:21.159" v="13749" actId="14100"/>
          <ac:picMkLst>
            <pc:docMk/>
            <pc:sldMk cId="2098846228" sldId="257"/>
            <ac:picMk id="1026" creationId="{C5FB45BD-E30F-A4C6-56F2-AF7A890AB956}"/>
          </ac:picMkLst>
        </pc:picChg>
      </pc:sldChg>
      <pc:sldChg chg="addSp delSp modSp new mod">
        <pc:chgData name="謙次 松延" userId="20079a4c1f6dd1b9" providerId="LiveId" clId="{7423D9B3-4D6B-4749-9FE6-D9261FBFBD67}" dt="2023-12-06T07:28:41.558" v="16298" actId="20577"/>
        <pc:sldMkLst>
          <pc:docMk/>
          <pc:sldMk cId="2993189166" sldId="258"/>
        </pc:sldMkLst>
        <pc:spChg chg="add mod">
          <ac:chgData name="謙次 松延" userId="20079a4c1f6dd1b9" providerId="LiveId" clId="{7423D9B3-4D6B-4749-9FE6-D9261FBFBD67}" dt="2023-12-06T07:15:01.871" v="16282" actId="20577"/>
          <ac:spMkLst>
            <pc:docMk/>
            <pc:sldMk cId="2993189166" sldId="258"/>
            <ac:spMk id="3" creationId="{05CFE736-D1FC-D7B5-9BD1-AA6B715AC78C}"/>
          </ac:spMkLst>
        </pc:spChg>
        <pc:spChg chg="add mod">
          <ac:chgData name="謙次 松延" userId="20079a4c1f6dd1b9" providerId="LiveId" clId="{7423D9B3-4D6B-4749-9FE6-D9261FBFBD67}" dt="2023-12-06T07:14:37.178" v="16270" actId="6549"/>
          <ac:spMkLst>
            <pc:docMk/>
            <pc:sldMk cId="2993189166" sldId="258"/>
            <ac:spMk id="4" creationId="{7EA2F1B9-1306-5C01-ADD2-0294469D4C30}"/>
          </ac:spMkLst>
        </pc:spChg>
        <pc:spChg chg="add del mod">
          <ac:chgData name="謙次 松延" userId="20079a4c1f6dd1b9" providerId="LiveId" clId="{7423D9B3-4D6B-4749-9FE6-D9261FBFBD67}" dt="2023-12-06T03:10:58.162" v="15868" actId="478"/>
          <ac:spMkLst>
            <pc:docMk/>
            <pc:sldMk cId="2993189166" sldId="258"/>
            <ac:spMk id="5" creationId="{2DF75D8D-FF52-ECA4-38A6-243C7BD3B6FF}"/>
          </ac:spMkLst>
        </pc:spChg>
        <pc:spChg chg="add del">
          <ac:chgData name="謙次 松延" userId="20079a4c1f6dd1b9" providerId="LiveId" clId="{7423D9B3-4D6B-4749-9FE6-D9261FBFBD67}" dt="2023-12-06T03:13:45.403" v="15870" actId="478"/>
          <ac:spMkLst>
            <pc:docMk/>
            <pc:sldMk cId="2993189166" sldId="258"/>
            <ac:spMk id="5" creationId="{C49FEF50-5401-D018-2FC2-6EFB7979E164}"/>
          </ac:spMkLst>
        </pc:spChg>
        <pc:spChg chg="add del mod">
          <ac:chgData name="謙次 松延" userId="20079a4c1f6dd1b9" providerId="LiveId" clId="{7423D9B3-4D6B-4749-9FE6-D9261FBFBD67}" dt="2023-10-29T23:54:38.033" v="11307" actId="478"/>
          <ac:spMkLst>
            <pc:docMk/>
            <pc:sldMk cId="2993189166" sldId="258"/>
            <ac:spMk id="6" creationId="{AC348F4E-39EE-0759-8CA1-4270B5567FA8}"/>
          </ac:spMkLst>
        </pc:spChg>
        <pc:spChg chg="add del mod">
          <ac:chgData name="謙次 松延" userId="20079a4c1f6dd1b9" providerId="LiveId" clId="{7423D9B3-4D6B-4749-9FE6-D9261FBFBD67}" dt="2023-10-28T03:35:45.564" v="9806" actId="478"/>
          <ac:spMkLst>
            <pc:docMk/>
            <pc:sldMk cId="2993189166" sldId="258"/>
            <ac:spMk id="7" creationId="{6FFEAC24-0757-E3D5-7CBD-8083A1F85CFE}"/>
          </ac:spMkLst>
        </pc:spChg>
        <pc:spChg chg="add mod">
          <ac:chgData name="謙次 松延" userId="20079a4c1f6dd1b9" providerId="LiveId" clId="{7423D9B3-4D6B-4749-9FE6-D9261FBFBD67}" dt="2023-12-06T07:09:03.099" v="16269" actId="14100"/>
          <ac:spMkLst>
            <pc:docMk/>
            <pc:sldMk cId="2993189166" sldId="258"/>
            <ac:spMk id="7" creationId="{81F9D322-E497-E02B-F259-9588FEB1AC90}"/>
          </ac:spMkLst>
        </pc:spChg>
        <pc:spChg chg="add del mod">
          <ac:chgData name="謙次 松延" userId="20079a4c1f6dd1b9" providerId="LiveId" clId="{7423D9B3-4D6B-4749-9FE6-D9261FBFBD67}" dt="2023-10-29T05:57:32.057" v="11192" actId="478"/>
          <ac:spMkLst>
            <pc:docMk/>
            <pc:sldMk cId="2993189166" sldId="258"/>
            <ac:spMk id="8" creationId="{2709E425-C837-A213-4870-BE76E5251E86}"/>
          </ac:spMkLst>
        </pc:spChg>
        <pc:spChg chg="add del mod">
          <ac:chgData name="謙次 松延" userId="20079a4c1f6dd1b9" providerId="LiveId" clId="{7423D9B3-4D6B-4749-9FE6-D9261FBFBD67}" dt="2023-10-22T22:50:44.699" v="1806" actId="478"/>
          <ac:spMkLst>
            <pc:docMk/>
            <pc:sldMk cId="2993189166" sldId="258"/>
            <ac:spMk id="8" creationId="{2C9B9B14-2948-859B-591A-DC4A911EC81B}"/>
          </ac:spMkLst>
        </pc:spChg>
        <pc:spChg chg="add mod">
          <ac:chgData name="謙次 松延" userId="20079a4c1f6dd1b9" providerId="LiveId" clId="{7423D9B3-4D6B-4749-9FE6-D9261FBFBD67}" dt="2023-12-06T03:26:25.626" v="15946" actId="1076"/>
          <ac:spMkLst>
            <pc:docMk/>
            <pc:sldMk cId="2993189166" sldId="258"/>
            <ac:spMk id="8" creationId="{8938C549-3A9B-B7B3-70AC-CCEB616D1178}"/>
          </ac:spMkLst>
        </pc:spChg>
        <pc:spChg chg="add del mod">
          <ac:chgData name="謙次 松延" userId="20079a4c1f6dd1b9" providerId="LiveId" clId="{7423D9B3-4D6B-4749-9FE6-D9261FBFBD67}" dt="2023-10-30T00:46:46.527" v="11793" actId="478"/>
          <ac:spMkLst>
            <pc:docMk/>
            <pc:sldMk cId="2993189166" sldId="258"/>
            <ac:spMk id="8" creationId="{E44EF39B-E0F4-E371-8472-59DB273C5F60}"/>
          </ac:spMkLst>
        </pc:spChg>
        <pc:spChg chg="add mod">
          <ac:chgData name="謙次 松延" userId="20079a4c1f6dd1b9" providerId="LiveId" clId="{7423D9B3-4D6B-4749-9FE6-D9261FBFBD67}" dt="2023-11-22T04:38:44.911" v="13427" actId="14100"/>
          <ac:spMkLst>
            <pc:docMk/>
            <pc:sldMk cId="2993189166" sldId="258"/>
            <ac:spMk id="9" creationId="{DD60E7BA-9792-2509-0C65-25484479DA1D}"/>
          </ac:spMkLst>
        </pc:spChg>
        <pc:spChg chg="add mod">
          <ac:chgData name="謙次 松延" userId="20079a4c1f6dd1b9" providerId="LiveId" clId="{7423D9B3-4D6B-4749-9FE6-D9261FBFBD67}" dt="2023-10-28T03:35:23.580" v="9804" actId="255"/>
          <ac:spMkLst>
            <pc:docMk/>
            <pc:sldMk cId="2993189166" sldId="258"/>
            <ac:spMk id="10" creationId="{239DC1F6-11CF-28B9-E6D2-1C8FEC70048E}"/>
          </ac:spMkLst>
        </pc:spChg>
        <pc:spChg chg="add mod">
          <ac:chgData name="謙次 松延" userId="20079a4c1f6dd1b9" providerId="LiveId" clId="{7423D9B3-4D6B-4749-9FE6-D9261FBFBD67}" dt="2023-12-06T03:10:03.744" v="15862" actId="1076"/>
          <ac:spMkLst>
            <pc:docMk/>
            <pc:sldMk cId="2993189166" sldId="258"/>
            <ac:spMk id="11" creationId="{77FD1C3D-054A-9E59-C3F9-D990F22CBA6A}"/>
          </ac:spMkLst>
        </pc:spChg>
        <pc:spChg chg="add mod">
          <ac:chgData name="謙次 松延" userId="20079a4c1f6dd1b9" providerId="LiveId" clId="{7423D9B3-4D6B-4749-9FE6-D9261FBFBD67}" dt="2023-12-06T03:09:43.442" v="15859" actId="1076"/>
          <ac:spMkLst>
            <pc:docMk/>
            <pc:sldMk cId="2993189166" sldId="258"/>
            <ac:spMk id="12" creationId="{902B62AB-C228-C314-6101-A20DB1CB3B9D}"/>
          </ac:spMkLst>
        </pc:spChg>
        <pc:spChg chg="add mod">
          <ac:chgData name="謙次 松延" userId="20079a4c1f6dd1b9" providerId="LiveId" clId="{7423D9B3-4D6B-4749-9FE6-D9261FBFBD67}" dt="2023-12-06T07:28:27.202" v="16290" actId="20577"/>
          <ac:spMkLst>
            <pc:docMk/>
            <pc:sldMk cId="2993189166" sldId="258"/>
            <ac:spMk id="13" creationId="{C739A055-3386-CA2C-1DF0-937791AEF4D3}"/>
          </ac:spMkLst>
        </pc:spChg>
        <pc:spChg chg="add del mod">
          <ac:chgData name="謙次 松延" userId="20079a4c1f6dd1b9" providerId="LiveId" clId="{7423D9B3-4D6B-4749-9FE6-D9261FBFBD67}" dt="2023-10-22T22:53:29.849" v="1810" actId="478"/>
          <ac:spMkLst>
            <pc:docMk/>
            <pc:sldMk cId="2993189166" sldId="258"/>
            <ac:spMk id="13" creationId="{CFDB8F5F-EF81-4E1F-A6DF-83A722BA1794}"/>
          </ac:spMkLst>
        </pc:spChg>
        <pc:spChg chg="add del mod">
          <ac:chgData name="謙次 松延" userId="20079a4c1f6dd1b9" providerId="LiveId" clId="{7423D9B3-4D6B-4749-9FE6-D9261FBFBD67}" dt="2023-10-22T22:53:48.032" v="1813"/>
          <ac:spMkLst>
            <pc:docMk/>
            <pc:sldMk cId="2993189166" sldId="258"/>
            <ac:spMk id="14" creationId="{428B59C5-87B9-64B8-A490-4D0DA0B50141}"/>
          </ac:spMkLst>
        </pc:spChg>
        <pc:spChg chg="add mod">
          <ac:chgData name="謙次 松延" userId="20079a4c1f6dd1b9" providerId="LiveId" clId="{7423D9B3-4D6B-4749-9FE6-D9261FBFBD67}" dt="2023-12-06T07:28:41.558" v="16298" actId="20577"/>
          <ac:spMkLst>
            <pc:docMk/>
            <pc:sldMk cId="2993189166" sldId="258"/>
            <ac:spMk id="14" creationId="{AC79EAA1-0FBC-538C-11A2-2A102A9AB5EA}"/>
          </ac:spMkLst>
        </pc:spChg>
        <pc:spChg chg="add mod">
          <ac:chgData name="謙次 松延" userId="20079a4c1f6dd1b9" providerId="LiveId" clId="{7423D9B3-4D6B-4749-9FE6-D9261FBFBD67}" dt="2023-12-06T03:34:55.652" v="16060" actId="1076"/>
          <ac:spMkLst>
            <pc:docMk/>
            <pc:sldMk cId="2993189166" sldId="258"/>
            <ac:spMk id="15" creationId="{7ACEC712-13E0-6502-AC90-C8E7B6E6D5F1}"/>
          </ac:spMkLst>
        </pc:spChg>
        <pc:spChg chg="add del mod">
          <ac:chgData name="謙次 松延" userId="20079a4c1f6dd1b9" providerId="LiveId" clId="{7423D9B3-4D6B-4749-9FE6-D9261FBFBD67}" dt="2023-10-30T00:09:48.629" v="11533" actId="478"/>
          <ac:spMkLst>
            <pc:docMk/>
            <pc:sldMk cId="2993189166" sldId="258"/>
            <ac:spMk id="15" creationId="{F53FB7F7-B16C-D1F0-68B8-735B76FE915A}"/>
          </ac:spMkLst>
        </pc:spChg>
        <pc:spChg chg="add mod">
          <ac:chgData name="謙次 松延" userId="20079a4c1f6dd1b9" providerId="LiveId" clId="{7423D9B3-4D6B-4749-9FE6-D9261FBFBD67}" dt="2023-12-06T03:34:46.098" v="16058" actId="1076"/>
          <ac:spMkLst>
            <pc:docMk/>
            <pc:sldMk cId="2993189166" sldId="258"/>
            <ac:spMk id="16" creationId="{937F25BF-9E95-0C25-8EB8-F0588BF98949}"/>
          </ac:spMkLst>
        </pc:spChg>
        <pc:spChg chg="add del mod">
          <ac:chgData name="謙次 松延" userId="20079a4c1f6dd1b9" providerId="LiveId" clId="{7423D9B3-4D6B-4749-9FE6-D9261FBFBD67}" dt="2023-12-06T03:10:52.177" v="15867" actId="478"/>
          <ac:spMkLst>
            <pc:docMk/>
            <pc:sldMk cId="2993189166" sldId="258"/>
            <ac:spMk id="18" creationId="{0553D61F-E21B-6B11-6179-18340D188A21}"/>
          </ac:spMkLst>
        </pc:spChg>
        <pc:spChg chg="add del mod">
          <ac:chgData name="謙次 松延" userId="20079a4c1f6dd1b9" providerId="LiveId" clId="{7423D9B3-4D6B-4749-9FE6-D9261FBFBD67}" dt="2023-12-06T03:10:47.894" v="15866" actId="478"/>
          <ac:spMkLst>
            <pc:docMk/>
            <pc:sldMk cId="2993189166" sldId="258"/>
            <ac:spMk id="19" creationId="{20C26811-8C63-CAC0-537C-1D559859BFEF}"/>
          </ac:spMkLst>
        </pc:spChg>
        <pc:picChg chg="add del">
          <ac:chgData name="謙次 松延" userId="20079a4c1f6dd1b9" providerId="LiveId" clId="{7423D9B3-4D6B-4749-9FE6-D9261FBFBD67}" dt="2023-10-22T02:23:36.413" v="619" actId="478"/>
          <ac:picMkLst>
            <pc:docMk/>
            <pc:sldMk cId="2993189166" sldId="258"/>
            <ac:picMk id="2" creationId="{923ED8E2-4EA2-CB06-6629-267F630463F2}"/>
          </ac:picMkLst>
        </pc:picChg>
        <pc:picChg chg="add mod">
          <ac:chgData name="謙次 松延" userId="20079a4c1f6dd1b9" providerId="LiveId" clId="{7423D9B3-4D6B-4749-9FE6-D9261FBFBD67}" dt="2023-12-06T03:21:35.574" v="15908" actId="14100"/>
          <ac:picMkLst>
            <pc:docMk/>
            <pc:sldMk cId="2993189166" sldId="258"/>
            <ac:picMk id="2" creationId="{D3926F81-6E81-321C-BF95-E527AE89D531}"/>
          </ac:picMkLst>
        </pc:picChg>
        <pc:picChg chg="add del mod">
          <ac:chgData name="謙次 松延" userId="20079a4c1f6dd1b9" providerId="LiveId" clId="{7423D9B3-4D6B-4749-9FE6-D9261FBFBD67}" dt="2023-10-25T04:42:35.320" v="8559" actId="478"/>
          <ac:picMkLst>
            <pc:docMk/>
            <pc:sldMk cId="2993189166" sldId="258"/>
            <ac:picMk id="6" creationId="{AB3B2532-1106-481D-A35A-8A2915CC033D}"/>
          </ac:picMkLst>
        </pc:picChg>
        <pc:picChg chg="add del">
          <ac:chgData name="謙次 松延" userId="20079a4c1f6dd1b9" providerId="LiveId" clId="{7423D9B3-4D6B-4749-9FE6-D9261FBFBD67}" dt="2023-12-06T03:13:45.403" v="15870" actId="478"/>
          <ac:picMkLst>
            <pc:docMk/>
            <pc:sldMk cId="2993189166" sldId="258"/>
            <ac:picMk id="6" creationId="{EA390762-43ED-751F-D9DE-328CDFFE54AE}"/>
          </ac:picMkLst>
        </pc:picChg>
        <pc:picChg chg="add mod">
          <ac:chgData name="謙次 松延" userId="20079a4c1f6dd1b9" providerId="LiveId" clId="{7423D9B3-4D6B-4749-9FE6-D9261FBFBD67}" dt="2023-12-06T03:10:07.302" v="15863" actId="1076"/>
          <ac:picMkLst>
            <pc:docMk/>
            <pc:sldMk cId="2993189166" sldId="258"/>
            <ac:picMk id="1026" creationId="{92C3E2A5-EC82-86D5-69D4-DE9D53EBE6CA}"/>
          </ac:picMkLst>
        </pc:picChg>
        <pc:picChg chg="add del">
          <ac:chgData name="謙次 松延" userId="20079a4c1f6dd1b9" providerId="LiveId" clId="{7423D9B3-4D6B-4749-9FE6-D9261FBFBD67}" dt="2023-12-06T03:13:45.403" v="15870" actId="478"/>
          <ac:picMkLst>
            <pc:docMk/>
            <pc:sldMk cId="2993189166" sldId="258"/>
            <ac:picMk id="1027" creationId="{9550C8DC-B907-D294-0DC1-0FB57E1061B8}"/>
          </ac:picMkLst>
        </pc:picChg>
        <pc:picChg chg="add del">
          <ac:chgData name="謙次 松延" userId="20079a4c1f6dd1b9" providerId="LiveId" clId="{7423D9B3-4D6B-4749-9FE6-D9261FBFBD67}" dt="2023-12-06T03:13:45.403" v="15870" actId="478"/>
          <ac:picMkLst>
            <pc:docMk/>
            <pc:sldMk cId="2993189166" sldId="258"/>
            <ac:picMk id="1028" creationId="{2CBAEAF3-0E1C-A7CE-6D97-0FA2DC1303A1}"/>
          </ac:picMkLst>
        </pc:picChg>
        <pc:picChg chg="add del">
          <ac:chgData name="謙次 松延" userId="20079a4c1f6dd1b9" providerId="LiveId" clId="{7423D9B3-4D6B-4749-9FE6-D9261FBFBD67}" dt="2023-12-06T03:13:45.403" v="15870" actId="478"/>
          <ac:picMkLst>
            <pc:docMk/>
            <pc:sldMk cId="2993189166" sldId="258"/>
            <ac:picMk id="1029" creationId="{59CFB15D-2053-6AE1-6601-860AF9B5F2D8}"/>
          </ac:picMkLst>
        </pc:picChg>
        <pc:picChg chg="add del">
          <ac:chgData name="謙次 松延" userId="20079a4c1f6dd1b9" providerId="LiveId" clId="{7423D9B3-4D6B-4749-9FE6-D9261FBFBD67}" dt="2023-12-06T03:13:45.403" v="15870" actId="478"/>
          <ac:picMkLst>
            <pc:docMk/>
            <pc:sldMk cId="2993189166" sldId="258"/>
            <ac:picMk id="1030" creationId="{5AFF0020-AC19-FD12-325C-5B083F947D9F}"/>
          </ac:picMkLst>
        </pc:picChg>
        <pc:picChg chg="add del">
          <ac:chgData name="謙次 松延" userId="20079a4c1f6dd1b9" providerId="LiveId" clId="{7423D9B3-4D6B-4749-9FE6-D9261FBFBD67}" dt="2023-12-06T03:13:45.403" v="15870" actId="478"/>
          <ac:picMkLst>
            <pc:docMk/>
            <pc:sldMk cId="2993189166" sldId="258"/>
            <ac:picMk id="1031" creationId="{01026A1F-70C6-D4E5-961B-5CA7001E2315}"/>
          </ac:picMkLst>
        </pc:picChg>
        <pc:picChg chg="add del">
          <ac:chgData name="謙次 松延" userId="20079a4c1f6dd1b9" providerId="LiveId" clId="{7423D9B3-4D6B-4749-9FE6-D9261FBFBD67}" dt="2023-12-06T03:13:45.403" v="15870" actId="478"/>
          <ac:picMkLst>
            <pc:docMk/>
            <pc:sldMk cId="2993189166" sldId="258"/>
            <ac:picMk id="1032" creationId="{64BA9BBB-129D-F542-80E0-E0098E098023}"/>
          </ac:picMkLst>
        </pc:picChg>
        <pc:picChg chg="add mod">
          <ac:chgData name="謙次 松延" userId="20079a4c1f6dd1b9" providerId="LiveId" clId="{7423D9B3-4D6B-4749-9FE6-D9261FBFBD67}" dt="2023-12-06T03:19:47.171" v="15907" actId="14100"/>
          <ac:picMkLst>
            <pc:docMk/>
            <pc:sldMk cId="2993189166" sldId="258"/>
            <ac:picMk id="1034" creationId="{60CC36BA-F3D4-565D-7086-00E1784A7523}"/>
          </ac:picMkLst>
        </pc:picChg>
        <pc:picChg chg="add mod">
          <ac:chgData name="謙次 松延" userId="20079a4c1f6dd1b9" providerId="LiveId" clId="{7423D9B3-4D6B-4749-9FE6-D9261FBFBD67}" dt="2023-12-06T03:19:38.624" v="15906" actId="14100"/>
          <ac:picMkLst>
            <pc:docMk/>
            <pc:sldMk cId="2993189166" sldId="258"/>
            <ac:picMk id="1036" creationId="{CD4B3C21-AF3C-3F0A-8C7C-749DEF755F96}"/>
          </ac:picMkLst>
        </pc:picChg>
        <pc:cxnChg chg="add del mod">
          <ac:chgData name="謙次 松延" userId="20079a4c1f6dd1b9" providerId="LiveId" clId="{7423D9B3-4D6B-4749-9FE6-D9261FBFBD67}" dt="2023-10-22T02:04:23.330" v="442" actId="478"/>
          <ac:cxnSpMkLst>
            <pc:docMk/>
            <pc:sldMk cId="2993189166" sldId="258"/>
            <ac:cxnSpMk id="3" creationId="{C3B1D021-2D19-BDCD-CEEE-C79D2C007DE4}"/>
          </ac:cxnSpMkLst>
        </pc:cxnChg>
        <pc:cxnChg chg="add del mod">
          <ac:chgData name="謙次 松延" userId="20079a4c1f6dd1b9" providerId="LiveId" clId="{7423D9B3-4D6B-4749-9FE6-D9261FBFBD67}" dt="2023-10-22T02:04:34.462" v="443" actId="478"/>
          <ac:cxnSpMkLst>
            <pc:docMk/>
            <pc:sldMk cId="2993189166" sldId="258"/>
            <ac:cxnSpMk id="5" creationId="{08A4864E-6897-A99A-5A43-05FC6D8A4ADA}"/>
          </ac:cxnSpMkLst>
        </pc:cxnChg>
        <pc:cxnChg chg="add del mod">
          <ac:chgData name="謙次 松延" userId="20079a4c1f6dd1b9" providerId="LiveId" clId="{7423D9B3-4D6B-4749-9FE6-D9261FBFBD67}" dt="2023-10-22T02:07:01.568" v="446" actId="478"/>
          <ac:cxnSpMkLst>
            <pc:docMk/>
            <pc:sldMk cId="2993189166" sldId="258"/>
            <ac:cxnSpMk id="8" creationId="{C2DEEDDC-04E1-49F6-67C3-757D55A0CAF9}"/>
          </ac:cxnSpMkLst>
        </pc:cxnChg>
        <pc:cxnChg chg="add del mod">
          <ac:chgData name="謙次 松延" userId="20079a4c1f6dd1b9" providerId="LiveId" clId="{7423D9B3-4D6B-4749-9FE6-D9261FBFBD67}" dt="2023-10-22T05:55:15.639" v="1552" actId="478"/>
          <ac:cxnSpMkLst>
            <pc:docMk/>
            <pc:sldMk cId="2993189166" sldId="258"/>
            <ac:cxnSpMk id="13" creationId="{FDB490B4-D8CD-368B-898A-DE3EEC206593}"/>
          </ac:cxnSpMkLst>
        </pc:cxnChg>
      </pc:sldChg>
      <pc:sldChg chg="addSp delSp modSp new mod ord">
        <pc:chgData name="謙次 松延" userId="20079a4c1f6dd1b9" providerId="LiveId" clId="{7423D9B3-4D6B-4749-9FE6-D9261FBFBD67}" dt="2023-12-08T02:21:14.393" v="16348" actId="20577"/>
        <pc:sldMkLst>
          <pc:docMk/>
          <pc:sldMk cId="3472780362" sldId="259"/>
        </pc:sldMkLst>
        <pc:spChg chg="add mod">
          <ac:chgData name="謙次 松延" userId="20079a4c1f6dd1b9" providerId="LiveId" clId="{7423D9B3-4D6B-4749-9FE6-D9261FBFBD67}" dt="2023-11-22T04:37:07.876" v="13418" actId="1076"/>
          <ac:spMkLst>
            <pc:docMk/>
            <pc:sldMk cId="3472780362" sldId="259"/>
            <ac:spMk id="2" creationId="{79106E34-4D72-845E-FF29-52C948807ADB}"/>
          </ac:spMkLst>
        </pc:spChg>
        <pc:spChg chg="add mod">
          <ac:chgData name="謙次 松延" userId="20079a4c1f6dd1b9" providerId="LiveId" clId="{7423D9B3-4D6B-4749-9FE6-D9261FBFBD67}" dt="2023-10-29T06:02:09.544" v="11196" actId="164"/>
          <ac:spMkLst>
            <pc:docMk/>
            <pc:sldMk cId="3472780362" sldId="259"/>
            <ac:spMk id="3" creationId="{6409BC2B-78FF-86F7-FC98-8596C6AA37D3}"/>
          </ac:spMkLst>
        </pc:spChg>
        <pc:spChg chg="add mod">
          <ac:chgData name="謙次 松延" userId="20079a4c1f6dd1b9" providerId="LiveId" clId="{7423D9B3-4D6B-4749-9FE6-D9261FBFBD67}" dt="2023-10-29T06:02:09.544" v="11196" actId="164"/>
          <ac:spMkLst>
            <pc:docMk/>
            <pc:sldMk cId="3472780362" sldId="259"/>
            <ac:spMk id="4" creationId="{B7940665-FD29-4B42-1DCD-C4361EE6D3BB}"/>
          </ac:spMkLst>
        </pc:spChg>
        <pc:spChg chg="add mod">
          <ac:chgData name="謙次 松延" userId="20079a4c1f6dd1b9" providerId="LiveId" clId="{7423D9B3-4D6B-4749-9FE6-D9261FBFBD67}" dt="2023-10-29T06:02:09.544" v="11196" actId="164"/>
          <ac:spMkLst>
            <pc:docMk/>
            <pc:sldMk cId="3472780362" sldId="259"/>
            <ac:spMk id="5" creationId="{3C351A24-D30A-0317-CBEA-11DF3FE86E20}"/>
          </ac:spMkLst>
        </pc:spChg>
        <pc:spChg chg="add mod">
          <ac:chgData name="謙次 松延" userId="20079a4c1f6dd1b9" providerId="LiveId" clId="{7423D9B3-4D6B-4749-9FE6-D9261FBFBD67}" dt="2023-10-29T06:02:09.544" v="11196" actId="164"/>
          <ac:spMkLst>
            <pc:docMk/>
            <pc:sldMk cId="3472780362" sldId="259"/>
            <ac:spMk id="6" creationId="{90466738-BC19-3E6F-78BA-864C993D68BC}"/>
          </ac:spMkLst>
        </pc:spChg>
        <pc:spChg chg="add mod">
          <ac:chgData name="謙次 松延" userId="20079a4c1f6dd1b9" providerId="LiveId" clId="{7423D9B3-4D6B-4749-9FE6-D9261FBFBD67}" dt="2023-10-29T06:02:09.544" v="11196" actId="164"/>
          <ac:spMkLst>
            <pc:docMk/>
            <pc:sldMk cId="3472780362" sldId="259"/>
            <ac:spMk id="7" creationId="{54ABAC96-68D4-E0EE-81C3-2FCE6893C7FB}"/>
          </ac:spMkLst>
        </pc:spChg>
        <pc:spChg chg="add mod">
          <ac:chgData name="謙次 松延" userId="20079a4c1f6dd1b9" providerId="LiveId" clId="{7423D9B3-4D6B-4749-9FE6-D9261FBFBD67}" dt="2023-12-08T02:20:52.085" v="16343" actId="207"/>
          <ac:spMkLst>
            <pc:docMk/>
            <pc:sldMk cId="3472780362" sldId="259"/>
            <ac:spMk id="8" creationId="{ED40F7F9-09A4-4E6A-DD89-BB90D872ACC2}"/>
          </ac:spMkLst>
        </pc:spChg>
        <pc:spChg chg="add del mod">
          <ac:chgData name="謙次 松延" userId="20079a4c1f6dd1b9" providerId="LiveId" clId="{7423D9B3-4D6B-4749-9FE6-D9261FBFBD67}" dt="2023-10-23T02:36:08.843" v="2405" actId="478"/>
          <ac:spMkLst>
            <pc:docMk/>
            <pc:sldMk cId="3472780362" sldId="259"/>
            <ac:spMk id="9" creationId="{D28E1C99-590D-B5A9-8E71-4C4670D4AC51}"/>
          </ac:spMkLst>
        </pc:spChg>
        <pc:spChg chg="add mod">
          <ac:chgData name="謙次 松延" userId="20079a4c1f6dd1b9" providerId="LiveId" clId="{7423D9B3-4D6B-4749-9FE6-D9261FBFBD67}" dt="2023-10-29T06:03:29.670" v="11200" actId="164"/>
          <ac:spMkLst>
            <pc:docMk/>
            <pc:sldMk cId="3472780362" sldId="259"/>
            <ac:spMk id="10" creationId="{C5E66FF0-4DC8-51F7-12C8-98726247B3F1}"/>
          </ac:spMkLst>
        </pc:spChg>
        <pc:spChg chg="add mod">
          <ac:chgData name="謙次 松延" userId="20079a4c1f6dd1b9" providerId="LiveId" clId="{7423D9B3-4D6B-4749-9FE6-D9261FBFBD67}" dt="2023-10-29T06:03:29.670" v="11200" actId="164"/>
          <ac:spMkLst>
            <pc:docMk/>
            <pc:sldMk cId="3472780362" sldId="259"/>
            <ac:spMk id="11" creationId="{410F48AC-2CF9-58D2-0A59-8C6F2C27762F}"/>
          </ac:spMkLst>
        </pc:spChg>
        <pc:spChg chg="add mod">
          <ac:chgData name="謙次 松延" userId="20079a4c1f6dd1b9" providerId="LiveId" clId="{7423D9B3-4D6B-4749-9FE6-D9261FBFBD67}" dt="2023-10-29T06:03:29.670" v="11200" actId="164"/>
          <ac:spMkLst>
            <pc:docMk/>
            <pc:sldMk cId="3472780362" sldId="259"/>
            <ac:spMk id="12" creationId="{A3295939-54E2-D42A-17EF-41A66C872E91}"/>
          </ac:spMkLst>
        </pc:spChg>
        <pc:spChg chg="add mod">
          <ac:chgData name="謙次 松延" userId="20079a4c1f6dd1b9" providerId="LiveId" clId="{7423D9B3-4D6B-4749-9FE6-D9261FBFBD67}" dt="2023-10-29T06:03:29.670" v="11200" actId="164"/>
          <ac:spMkLst>
            <pc:docMk/>
            <pc:sldMk cId="3472780362" sldId="259"/>
            <ac:spMk id="13" creationId="{E369324D-88B7-831A-FFA9-CC0EC1B4CCD9}"/>
          </ac:spMkLst>
        </pc:spChg>
        <pc:spChg chg="add mod">
          <ac:chgData name="謙次 松延" userId="20079a4c1f6dd1b9" providerId="LiveId" clId="{7423D9B3-4D6B-4749-9FE6-D9261FBFBD67}" dt="2023-10-29T06:02:09.544" v="11196" actId="164"/>
          <ac:spMkLst>
            <pc:docMk/>
            <pc:sldMk cId="3472780362" sldId="259"/>
            <ac:spMk id="14" creationId="{4CE43DE3-6436-E8BD-908F-2E16AF4FEFEC}"/>
          </ac:spMkLst>
        </pc:spChg>
        <pc:spChg chg="add mod">
          <ac:chgData name="謙次 松延" userId="20079a4c1f6dd1b9" providerId="LiveId" clId="{7423D9B3-4D6B-4749-9FE6-D9261FBFBD67}" dt="2023-10-29T06:02:09.544" v="11196" actId="164"/>
          <ac:spMkLst>
            <pc:docMk/>
            <pc:sldMk cId="3472780362" sldId="259"/>
            <ac:spMk id="15" creationId="{B0BC48F6-A3F9-45FE-CEFC-23A7EA6726E2}"/>
          </ac:spMkLst>
        </pc:spChg>
        <pc:spChg chg="add mod">
          <ac:chgData name="謙次 松延" userId="20079a4c1f6dd1b9" providerId="LiveId" clId="{7423D9B3-4D6B-4749-9FE6-D9261FBFBD67}" dt="2023-10-29T06:02:09.544" v="11196" actId="164"/>
          <ac:spMkLst>
            <pc:docMk/>
            <pc:sldMk cId="3472780362" sldId="259"/>
            <ac:spMk id="16" creationId="{B6CCC3CF-C72E-D04E-3F1D-1C55D1490390}"/>
          </ac:spMkLst>
        </pc:spChg>
        <pc:spChg chg="add mod">
          <ac:chgData name="謙次 松延" userId="20079a4c1f6dd1b9" providerId="LiveId" clId="{7423D9B3-4D6B-4749-9FE6-D9261FBFBD67}" dt="2023-10-29T06:03:29.670" v="11200" actId="164"/>
          <ac:spMkLst>
            <pc:docMk/>
            <pc:sldMk cId="3472780362" sldId="259"/>
            <ac:spMk id="17" creationId="{E85361FB-5B95-C9DE-BA6E-4668F1EEC63F}"/>
          </ac:spMkLst>
        </pc:spChg>
        <pc:spChg chg="add mod">
          <ac:chgData name="謙次 松延" userId="20079a4c1f6dd1b9" providerId="LiveId" clId="{7423D9B3-4D6B-4749-9FE6-D9261FBFBD67}" dt="2023-10-29T06:02:09.544" v="11196" actId="164"/>
          <ac:spMkLst>
            <pc:docMk/>
            <pc:sldMk cId="3472780362" sldId="259"/>
            <ac:spMk id="18" creationId="{607C740F-5A91-AEE4-32D7-674F6A1FA80F}"/>
          </ac:spMkLst>
        </pc:spChg>
        <pc:spChg chg="add mod">
          <ac:chgData name="謙次 松延" userId="20079a4c1f6dd1b9" providerId="LiveId" clId="{7423D9B3-4D6B-4749-9FE6-D9261FBFBD67}" dt="2023-10-29T06:03:29.670" v="11200" actId="164"/>
          <ac:spMkLst>
            <pc:docMk/>
            <pc:sldMk cId="3472780362" sldId="259"/>
            <ac:spMk id="19" creationId="{C9C86BFB-00D1-7770-69CA-D12DC5AFB812}"/>
          </ac:spMkLst>
        </pc:spChg>
        <pc:spChg chg="add mod">
          <ac:chgData name="謙次 松延" userId="20079a4c1f6dd1b9" providerId="LiveId" clId="{7423D9B3-4D6B-4749-9FE6-D9261FBFBD67}" dt="2023-10-28T03:22:01.371" v="9691" actId="255"/>
          <ac:spMkLst>
            <pc:docMk/>
            <pc:sldMk cId="3472780362" sldId="259"/>
            <ac:spMk id="20" creationId="{759F94AB-1990-8D90-0DEA-8A314566564D}"/>
          </ac:spMkLst>
        </pc:spChg>
        <pc:spChg chg="add mod">
          <ac:chgData name="謙次 松延" userId="20079a4c1f6dd1b9" providerId="LiveId" clId="{7423D9B3-4D6B-4749-9FE6-D9261FBFBD67}" dt="2023-12-08T02:21:14.393" v="16348" actId="20577"/>
          <ac:spMkLst>
            <pc:docMk/>
            <pc:sldMk cId="3472780362" sldId="259"/>
            <ac:spMk id="21" creationId="{C0781444-69FD-9302-429F-C8E27482F8D7}"/>
          </ac:spMkLst>
        </pc:spChg>
        <pc:spChg chg="add mod">
          <ac:chgData name="謙次 松延" userId="20079a4c1f6dd1b9" providerId="LiveId" clId="{7423D9B3-4D6B-4749-9FE6-D9261FBFBD67}" dt="2023-12-06T03:00:31.208" v="15804" actId="20577"/>
          <ac:spMkLst>
            <pc:docMk/>
            <pc:sldMk cId="3472780362" sldId="259"/>
            <ac:spMk id="22" creationId="{66DF4B63-D5EC-82BF-62F8-DE0629477E9C}"/>
          </ac:spMkLst>
        </pc:spChg>
        <pc:spChg chg="add mod">
          <ac:chgData name="謙次 松延" userId="20079a4c1f6dd1b9" providerId="LiveId" clId="{7423D9B3-4D6B-4749-9FE6-D9261FBFBD67}" dt="2023-10-29T06:03:29.670" v="11200" actId="164"/>
          <ac:spMkLst>
            <pc:docMk/>
            <pc:sldMk cId="3472780362" sldId="259"/>
            <ac:spMk id="23" creationId="{82B9015A-758D-9611-7DC1-735DD20ACFC6}"/>
          </ac:spMkLst>
        </pc:spChg>
        <pc:spChg chg="add del mod">
          <ac:chgData name="謙次 松延" userId="20079a4c1f6dd1b9" providerId="LiveId" clId="{7423D9B3-4D6B-4749-9FE6-D9261FBFBD67}" dt="2023-10-23T03:36:44.124" v="3156" actId="478"/>
          <ac:spMkLst>
            <pc:docMk/>
            <pc:sldMk cId="3472780362" sldId="259"/>
            <ac:spMk id="24" creationId="{71311C41-4529-EC28-7CB2-C6CB52976B6D}"/>
          </ac:spMkLst>
        </pc:spChg>
        <pc:spChg chg="add del mod">
          <ac:chgData name="謙次 松延" userId="20079a4c1f6dd1b9" providerId="LiveId" clId="{7423D9B3-4D6B-4749-9FE6-D9261FBFBD67}" dt="2023-10-23T03:37:14.486" v="3162" actId="478"/>
          <ac:spMkLst>
            <pc:docMk/>
            <pc:sldMk cId="3472780362" sldId="259"/>
            <ac:spMk id="25" creationId="{4B0FC60E-F4B9-F615-C5BD-B6ADE91CEA41}"/>
          </ac:spMkLst>
        </pc:spChg>
        <pc:spChg chg="add mod">
          <ac:chgData name="謙次 松延" userId="20079a4c1f6dd1b9" providerId="LiveId" clId="{7423D9B3-4D6B-4749-9FE6-D9261FBFBD67}" dt="2023-10-23T03:40:03.422" v="3174" actId="164"/>
          <ac:spMkLst>
            <pc:docMk/>
            <pc:sldMk cId="3472780362" sldId="259"/>
            <ac:spMk id="26" creationId="{39DC9FF8-CBE2-4AFC-1294-65356A87CF0C}"/>
          </ac:spMkLst>
        </pc:spChg>
        <pc:spChg chg="add mod">
          <ac:chgData name="謙次 松延" userId="20079a4c1f6dd1b9" providerId="LiveId" clId="{7423D9B3-4D6B-4749-9FE6-D9261FBFBD67}" dt="2023-10-23T03:40:03.422" v="3174" actId="164"/>
          <ac:spMkLst>
            <pc:docMk/>
            <pc:sldMk cId="3472780362" sldId="259"/>
            <ac:spMk id="27" creationId="{D04DCEC8-421D-259E-7119-BACD1727E401}"/>
          </ac:spMkLst>
        </pc:spChg>
        <pc:spChg chg="add del mod">
          <ac:chgData name="謙次 松延" userId="20079a4c1f6dd1b9" providerId="LiveId" clId="{7423D9B3-4D6B-4749-9FE6-D9261FBFBD67}" dt="2023-10-23T03:41:52.845" v="3188" actId="478"/>
          <ac:spMkLst>
            <pc:docMk/>
            <pc:sldMk cId="3472780362" sldId="259"/>
            <ac:spMk id="29" creationId="{3E5417C1-0387-CAF1-7C80-F2B4E95B1E6A}"/>
          </ac:spMkLst>
        </pc:spChg>
        <pc:spChg chg="add mod">
          <ac:chgData name="謙次 松延" userId="20079a4c1f6dd1b9" providerId="LiveId" clId="{7423D9B3-4D6B-4749-9FE6-D9261FBFBD67}" dt="2023-10-23T03:46:12.847" v="3230" actId="1076"/>
          <ac:spMkLst>
            <pc:docMk/>
            <pc:sldMk cId="3472780362" sldId="259"/>
            <ac:spMk id="30" creationId="{BA72C678-8DAC-5AC0-82E6-B0296E7C9DA7}"/>
          </ac:spMkLst>
        </pc:spChg>
        <pc:spChg chg="add mod">
          <ac:chgData name="謙次 松延" userId="20079a4c1f6dd1b9" providerId="LiveId" clId="{7423D9B3-4D6B-4749-9FE6-D9261FBFBD67}" dt="2023-10-29T06:03:29.670" v="11200" actId="164"/>
          <ac:spMkLst>
            <pc:docMk/>
            <pc:sldMk cId="3472780362" sldId="259"/>
            <ac:spMk id="31" creationId="{467127B0-78EA-88DC-53A5-0692079CCE98}"/>
          </ac:spMkLst>
        </pc:spChg>
        <pc:spChg chg="add mod">
          <ac:chgData name="謙次 松延" userId="20079a4c1f6dd1b9" providerId="LiveId" clId="{7423D9B3-4D6B-4749-9FE6-D9261FBFBD67}" dt="2023-10-29T06:03:29.670" v="11200" actId="164"/>
          <ac:spMkLst>
            <pc:docMk/>
            <pc:sldMk cId="3472780362" sldId="259"/>
            <ac:spMk id="32" creationId="{CAC94897-AE7B-C34B-62D1-99D1683800F6}"/>
          </ac:spMkLst>
        </pc:spChg>
        <pc:spChg chg="add mod">
          <ac:chgData name="謙次 松延" userId="20079a4c1f6dd1b9" providerId="LiveId" clId="{7423D9B3-4D6B-4749-9FE6-D9261FBFBD67}" dt="2023-10-24T23:00:14.730" v="7854" actId="1076"/>
          <ac:spMkLst>
            <pc:docMk/>
            <pc:sldMk cId="3472780362" sldId="259"/>
            <ac:spMk id="33" creationId="{1940E073-FC34-901D-9CC1-3842C3446147}"/>
          </ac:spMkLst>
        </pc:spChg>
        <pc:spChg chg="add mod">
          <ac:chgData name="謙次 松延" userId="20079a4c1f6dd1b9" providerId="LiveId" clId="{7423D9B3-4D6B-4749-9FE6-D9261FBFBD67}" dt="2023-12-06T03:55:38.863" v="16123" actId="20577"/>
          <ac:spMkLst>
            <pc:docMk/>
            <pc:sldMk cId="3472780362" sldId="259"/>
            <ac:spMk id="34" creationId="{9B8C5569-D0C8-647A-721C-0759678F717A}"/>
          </ac:spMkLst>
        </pc:spChg>
        <pc:grpChg chg="add mod">
          <ac:chgData name="謙次 松延" userId="20079a4c1f6dd1b9" providerId="LiveId" clId="{7423D9B3-4D6B-4749-9FE6-D9261FBFBD67}" dt="2023-10-29T06:02:19.534" v="11197" actId="1076"/>
          <ac:grpSpMkLst>
            <pc:docMk/>
            <pc:sldMk cId="3472780362" sldId="259"/>
            <ac:grpSpMk id="9" creationId="{CE0B9413-F80A-3E0E-4A2D-A201640585F4}"/>
          </ac:grpSpMkLst>
        </pc:grpChg>
        <pc:grpChg chg="add mod">
          <ac:chgData name="謙次 松延" userId="20079a4c1f6dd1b9" providerId="LiveId" clId="{7423D9B3-4D6B-4749-9FE6-D9261FBFBD67}" dt="2023-10-29T06:03:29.670" v="11200" actId="164"/>
          <ac:grpSpMkLst>
            <pc:docMk/>
            <pc:sldMk cId="3472780362" sldId="259"/>
            <ac:grpSpMk id="24" creationId="{9CD3BA54-4B89-2F51-0AE3-6757280B7D0F}"/>
          </ac:grpSpMkLst>
        </pc:grpChg>
        <pc:grpChg chg="add mod">
          <ac:chgData name="謙次 松延" userId="20079a4c1f6dd1b9" providerId="LiveId" clId="{7423D9B3-4D6B-4749-9FE6-D9261FBFBD67}" dt="2023-10-29T06:03:45.458" v="11201" actId="1076"/>
          <ac:grpSpMkLst>
            <pc:docMk/>
            <pc:sldMk cId="3472780362" sldId="259"/>
            <ac:grpSpMk id="28" creationId="{8278D091-DB70-2FEA-83A1-E7F39F2EFB20}"/>
          </ac:grpSpMkLst>
        </pc:grpChg>
      </pc:sldChg>
      <pc:sldChg chg="add del">
        <pc:chgData name="謙次 松延" userId="20079a4c1f6dd1b9" providerId="LiveId" clId="{7423D9B3-4D6B-4749-9FE6-D9261FBFBD67}" dt="2023-10-22T02:33:48.412" v="621" actId="47"/>
        <pc:sldMkLst>
          <pc:docMk/>
          <pc:sldMk cId="3601970217" sldId="259"/>
        </pc:sldMkLst>
      </pc:sldChg>
      <pc:sldChg chg="addSp delSp modSp new mod ord">
        <pc:chgData name="謙次 松延" userId="20079a4c1f6dd1b9" providerId="LiveId" clId="{7423D9B3-4D6B-4749-9FE6-D9261FBFBD67}" dt="2023-12-08T02:24:12.499" v="16349" actId="6549"/>
        <pc:sldMkLst>
          <pc:docMk/>
          <pc:sldMk cId="1491654456" sldId="260"/>
        </pc:sldMkLst>
        <pc:spChg chg="add mod">
          <ac:chgData name="謙次 松延" userId="20079a4c1f6dd1b9" providerId="LiveId" clId="{7423D9B3-4D6B-4749-9FE6-D9261FBFBD67}" dt="2023-11-26T05:27:42.812" v="14507" actId="207"/>
          <ac:spMkLst>
            <pc:docMk/>
            <pc:sldMk cId="1491654456" sldId="260"/>
            <ac:spMk id="2" creationId="{B4A9A2B9-A9D9-EA4C-2C6F-BE1A0C379925}"/>
          </ac:spMkLst>
        </pc:spChg>
        <pc:spChg chg="add mod">
          <ac:chgData name="謙次 松延" userId="20079a4c1f6dd1b9" providerId="LiveId" clId="{7423D9B3-4D6B-4749-9FE6-D9261FBFBD67}" dt="2023-11-01T04:48:15.154" v="12254" actId="6549"/>
          <ac:spMkLst>
            <pc:docMk/>
            <pc:sldMk cId="1491654456" sldId="260"/>
            <ac:spMk id="3" creationId="{7874B6B3-42DB-751D-F944-4405444A8BB6}"/>
          </ac:spMkLst>
        </pc:spChg>
        <pc:spChg chg="add mod">
          <ac:chgData name="謙次 松延" userId="20079a4c1f6dd1b9" providerId="LiveId" clId="{7423D9B3-4D6B-4749-9FE6-D9261FBFBD67}" dt="2023-11-26T03:51:59.017" v="13562" actId="1076"/>
          <ac:spMkLst>
            <pc:docMk/>
            <pc:sldMk cId="1491654456" sldId="260"/>
            <ac:spMk id="4" creationId="{47FEFB54-BB8B-C9F0-81F2-CC7D4735B6C4}"/>
          </ac:spMkLst>
        </pc:spChg>
        <pc:spChg chg="add mod">
          <ac:chgData name="謙次 松延" userId="20079a4c1f6dd1b9" providerId="LiveId" clId="{7423D9B3-4D6B-4749-9FE6-D9261FBFBD67}" dt="2023-12-08T02:24:12.499" v="16349" actId="6549"/>
          <ac:spMkLst>
            <pc:docMk/>
            <pc:sldMk cId="1491654456" sldId="260"/>
            <ac:spMk id="5" creationId="{C56473AD-7171-2202-667A-C0AAAF35CD94}"/>
          </ac:spMkLst>
        </pc:spChg>
        <pc:spChg chg="add del mod">
          <ac:chgData name="謙次 松延" userId="20079a4c1f6dd1b9" providerId="LiveId" clId="{7423D9B3-4D6B-4749-9FE6-D9261FBFBD67}" dt="2023-10-24T23:14:11.066" v="7887" actId="478"/>
          <ac:spMkLst>
            <pc:docMk/>
            <pc:sldMk cId="1491654456" sldId="260"/>
            <ac:spMk id="6" creationId="{341D2DAA-F3B0-A249-EA23-1F574540994A}"/>
          </ac:spMkLst>
        </pc:spChg>
      </pc:sldChg>
      <pc:sldChg chg="addSp delSp modSp new mod">
        <pc:chgData name="謙次 松延" userId="20079a4c1f6dd1b9" providerId="LiveId" clId="{7423D9B3-4D6B-4749-9FE6-D9261FBFBD67}" dt="2023-12-06T03:50:07.215" v="16101" actId="20577"/>
        <pc:sldMkLst>
          <pc:docMk/>
          <pc:sldMk cId="27929280" sldId="261"/>
        </pc:sldMkLst>
        <pc:spChg chg="add mod">
          <ac:chgData name="謙次 松延" userId="20079a4c1f6dd1b9" providerId="LiveId" clId="{7423D9B3-4D6B-4749-9FE6-D9261FBFBD67}" dt="2023-10-28T04:26:04.909" v="10393" actId="20577"/>
          <ac:spMkLst>
            <pc:docMk/>
            <pc:sldMk cId="27929280" sldId="261"/>
            <ac:spMk id="2" creationId="{AEC18C8C-A9C7-03C4-4EE6-B1D2D8DD6B29}"/>
          </ac:spMkLst>
        </pc:spChg>
        <pc:spChg chg="add del mod">
          <ac:chgData name="謙次 松延" userId="20079a4c1f6dd1b9" providerId="LiveId" clId="{7423D9B3-4D6B-4749-9FE6-D9261FBFBD67}" dt="2023-10-28T04:21:15.197" v="10350" actId="478"/>
          <ac:spMkLst>
            <pc:docMk/>
            <pc:sldMk cId="27929280" sldId="261"/>
            <ac:spMk id="3" creationId="{16FBD5B2-81D7-246F-3C64-AC0D35EAAB2A}"/>
          </ac:spMkLst>
        </pc:spChg>
        <pc:spChg chg="add mod">
          <ac:chgData name="謙次 松延" userId="20079a4c1f6dd1b9" providerId="LiveId" clId="{7423D9B3-4D6B-4749-9FE6-D9261FBFBD67}" dt="2023-11-01T04:37:33.147" v="12071" actId="20577"/>
          <ac:spMkLst>
            <pc:docMk/>
            <pc:sldMk cId="27929280" sldId="261"/>
            <ac:spMk id="4" creationId="{DE78FEAB-3CC9-E5AB-D035-EA500F53EC4C}"/>
          </ac:spMkLst>
        </pc:spChg>
        <pc:spChg chg="add del mod">
          <ac:chgData name="謙次 松延" userId="20079a4c1f6dd1b9" providerId="LiveId" clId="{7423D9B3-4D6B-4749-9FE6-D9261FBFBD67}" dt="2023-10-28T04:21:46.384" v="10354"/>
          <ac:spMkLst>
            <pc:docMk/>
            <pc:sldMk cId="27929280" sldId="261"/>
            <ac:spMk id="5" creationId="{31825BFA-119E-0C4B-DF0E-A09F345CA0F9}"/>
          </ac:spMkLst>
        </pc:spChg>
        <pc:spChg chg="add del mod">
          <ac:chgData name="謙次 松延" userId="20079a4c1f6dd1b9" providerId="LiveId" clId="{7423D9B3-4D6B-4749-9FE6-D9261FBFBD67}" dt="2023-10-24T02:35:02.928" v="6556" actId="478"/>
          <ac:spMkLst>
            <pc:docMk/>
            <pc:sldMk cId="27929280" sldId="261"/>
            <ac:spMk id="5" creationId="{3F647D3F-8537-D795-95ED-1AE48A48EBE1}"/>
          </ac:spMkLst>
        </pc:spChg>
        <pc:spChg chg="add mod">
          <ac:chgData name="謙次 松延" userId="20079a4c1f6dd1b9" providerId="LiveId" clId="{7423D9B3-4D6B-4749-9FE6-D9261FBFBD67}" dt="2023-12-06T03:50:07.215" v="16101" actId="20577"/>
          <ac:spMkLst>
            <pc:docMk/>
            <pc:sldMk cId="27929280" sldId="261"/>
            <ac:spMk id="6" creationId="{AB810F65-82C5-B488-2032-3648B68DE898}"/>
          </ac:spMkLst>
        </pc:spChg>
        <pc:spChg chg="add mod">
          <ac:chgData name="謙次 松延" userId="20079a4c1f6dd1b9" providerId="LiveId" clId="{7423D9B3-4D6B-4749-9FE6-D9261FBFBD67}" dt="2023-12-01T10:49:11.363" v="15554" actId="20577"/>
          <ac:spMkLst>
            <pc:docMk/>
            <pc:sldMk cId="27929280" sldId="261"/>
            <ac:spMk id="7" creationId="{DC3D82D4-EC00-61DD-F270-957D0BCE0D4A}"/>
          </ac:spMkLst>
        </pc:spChg>
        <pc:spChg chg="add mod">
          <ac:chgData name="謙次 松延" userId="20079a4c1f6dd1b9" providerId="LiveId" clId="{7423D9B3-4D6B-4749-9FE6-D9261FBFBD67}" dt="2023-10-29T05:30:39.549" v="10978" actId="1076"/>
          <ac:spMkLst>
            <pc:docMk/>
            <pc:sldMk cId="27929280" sldId="261"/>
            <ac:spMk id="8" creationId="{F6954DF6-6BB6-D2BA-592D-28D3287CCCCE}"/>
          </ac:spMkLst>
        </pc:spChg>
      </pc:sldChg>
      <pc:sldChg chg="addSp modSp new mod ord">
        <pc:chgData name="謙次 松延" userId="20079a4c1f6dd1b9" providerId="LiveId" clId="{7423D9B3-4D6B-4749-9FE6-D9261FBFBD67}" dt="2023-12-08T02:18:43.983" v="16335" actId="20577"/>
        <pc:sldMkLst>
          <pc:docMk/>
          <pc:sldMk cId="837048718" sldId="262"/>
        </pc:sldMkLst>
        <pc:spChg chg="add mod">
          <ac:chgData name="謙次 松延" userId="20079a4c1f6dd1b9" providerId="LiveId" clId="{7423D9B3-4D6B-4749-9FE6-D9261FBFBD67}" dt="2023-12-08T02:18:43.983" v="16335" actId="20577"/>
          <ac:spMkLst>
            <pc:docMk/>
            <pc:sldMk cId="837048718" sldId="262"/>
            <ac:spMk id="2" creationId="{0FE477F8-716F-4EBF-DAAE-6BE8AF8737A1}"/>
          </ac:spMkLst>
        </pc:spChg>
        <pc:spChg chg="add mod">
          <ac:chgData name="謙次 松延" userId="20079a4c1f6dd1b9" providerId="LiveId" clId="{7423D9B3-4D6B-4749-9FE6-D9261FBFBD67}" dt="2023-12-01T11:00:59.806" v="15583" actId="1076"/>
          <ac:spMkLst>
            <pc:docMk/>
            <pc:sldMk cId="837048718" sldId="262"/>
            <ac:spMk id="3" creationId="{B4449AA5-C0F3-E6BE-C60D-617D588E8EA5}"/>
          </ac:spMkLst>
        </pc:spChg>
      </pc:sldChg>
    </pc:docChg>
  </pc:docChgLst>
  <pc:docChgLst>
    <pc:chgData name="謙次 松延" userId="20079a4c1f6dd1b9" providerId="LiveId" clId="{3226FFDA-A19D-4BE3-B6EB-77696F3E3D2F}"/>
    <pc:docChg chg="custSel addSld modSld">
      <pc:chgData name="謙次 松延" userId="20079a4c1f6dd1b9" providerId="LiveId" clId="{3226FFDA-A19D-4BE3-B6EB-77696F3E3D2F}" dt="2024-01-10T07:40:03.169" v="1724" actId="20577"/>
      <pc:docMkLst>
        <pc:docMk/>
      </pc:docMkLst>
      <pc:sldChg chg="modSp mod">
        <pc:chgData name="謙次 松延" userId="20079a4c1f6dd1b9" providerId="LiveId" clId="{3226FFDA-A19D-4BE3-B6EB-77696F3E3D2F}" dt="2024-01-02T23:06:10.205" v="978" actId="20577"/>
        <pc:sldMkLst>
          <pc:docMk/>
          <pc:sldMk cId="2098846228" sldId="257"/>
        </pc:sldMkLst>
        <pc:spChg chg="mod">
          <ac:chgData name="謙次 松延" userId="20079a4c1f6dd1b9" providerId="LiveId" clId="{3226FFDA-A19D-4BE3-B6EB-77696F3E3D2F}" dt="2024-01-02T23:03:22.206" v="951" actId="20577"/>
          <ac:spMkLst>
            <pc:docMk/>
            <pc:sldMk cId="2098846228" sldId="257"/>
            <ac:spMk id="2" creationId="{CC5961B5-CC41-7202-FEF2-79BF26F6BEBA}"/>
          </ac:spMkLst>
        </pc:spChg>
        <pc:spChg chg="mod">
          <ac:chgData name="謙次 松延" userId="20079a4c1f6dd1b9" providerId="LiveId" clId="{3226FFDA-A19D-4BE3-B6EB-77696F3E3D2F}" dt="2024-01-02T23:06:10.205" v="978" actId="20577"/>
          <ac:spMkLst>
            <pc:docMk/>
            <pc:sldMk cId="2098846228" sldId="257"/>
            <ac:spMk id="4" creationId="{55D846F7-AA13-CBFC-A960-AABD77DBC73C}"/>
          </ac:spMkLst>
        </pc:spChg>
        <pc:spChg chg="mod">
          <ac:chgData name="謙次 松延" userId="20079a4c1f6dd1b9" providerId="LiveId" clId="{3226FFDA-A19D-4BE3-B6EB-77696F3E3D2F}" dt="2023-12-31T23:32:30.628" v="25" actId="6549"/>
          <ac:spMkLst>
            <pc:docMk/>
            <pc:sldMk cId="2098846228" sldId="257"/>
            <ac:spMk id="10" creationId="{ED6510DF-44C5-46A0-1729-7C0F84A8BC67}"/>
          </ac:spMkLst>
        </pc:spChg>
      </pc:sldChg>
      <pc:sldChg chg="modSp mod">
        <pc:chgData name="謙次 松延" userId="20079a4c1f6dd1b9" providerId="LiveId" clId="{3226FFDA-A19D-4BE3-B6EB-77696F3E3D2F}" dt="2024-01-10T07:03:13.661" v="1575" actId="1076"/>
        <pc:sldMkLst>
          <pc:docMk/>
          <pc:sldMk cId="3472780362" sldId="259"/>
        </pc:sldMkLst>
        <pc:spChg chg="mod">
          <ac:chgData name="謙次 松延" userId="20079a4c1f6dd1b9" providerId="LiveId" clId="{3226FFDA-A19D-4BE3-B6EB-77696F3E3D2F}" dt="2024-01-10T07:03:13.661" v="1575" actId="1076"/>
          <ac:spMkLst>
            <pc:docMk/>
            <pc:sldMk cId="3472780362" sldId="259"/>
            <ac:spMk id="2" creationId="{79106E34-4D72-845E-FF29-52C948807ADB}"/>
          </ac:spMkLst>
        </pc:spChg>
        <pc:spChg chg="mod">
          <ac:chgData name="謙次 松延" userId="20079a4c1f6dd1b9" providerId="LiveId" clId="{3226FFDA-A19D-4BE3-B6EB-77696F3E3D2F}" dt="2024-01-06T02:08:58.406" v="1543" actId="1076"/>
          <ac:spMkLst>
            <pc:docMk/>
            <pc:sldMk cId="3472780362" sldId="259"/>
            <ac:spMk id="33" creationId="{1940E073-FC34-901D-9CC1-3842C3446147}"/>
          </ac:spMkLst>
        </pc:spChg>
        <pc:spChg chg="mod">
          <ac:chgData name="謙次 松延" userId="20079a4c1f6dd1b9" providerId="LiveId" clId="{3226FFDA-A19D-4BE3-B6EB-77696F3E3D2F}" dt="2024-01-06T02:11:45.758" v="1557" actId="20577"/>
          <ac:spMkLst>
            <pc:docMk/>
            <pc:sldMk cId="3472780362" sldId="259"/>
            <ac:spMk id="34" creationId="{9B8C5569-D0C8-647A-721C-0759678F717A}"/>
          </ac:spMkLst>
        </pc:spChg>
      </pc:sldChg>
      <pc:sldChg chg="modSp mod">
        <pc:chgData name="謙次 松延" userId="20079a4c1f6dd1b9" providerId="LiveId" clId="{3226FFDA-A19D-4BE3-B6EB-77696F3E3D2F}" dt="2024-01-10T07:07:18.413" v="1588" actId="20577"/>
        <pc:sldMkLst>
          <pc:docMk/>
          <pc:sldMk cId="1491654456" sldId="260"/>
        </pc:sldMkLst>
        <pc:spChg chg="mod">
          <ac:chgData name="謙次 松延" userId="20079a4c1f6dd1b9" providerId="LiveId" clId="{3226FFDA-A19D-4BE3-B6EB-77696F3E3D2F}" dt="2024-01-02T23:10:59.561" v="988" actId="20577"/>
          <ac:spMkLst>
            <pc:docMk/>
            <pc:sldMk cId="1491654456" sldId="260"/>
            <ac:spMk id="3" creationId="{7874B6B3-42DB-751D-F944-4405444A8BB6}"/>
          </ac:spMkLst>
        </pc:spChg>
        <pc:spChg chg="mod">
          <ac:chgData name="謙次 松延" userId="20079a4c1f6dd1b9" providerId="LiveId" clId="{3226FFDA-A19D-4BE3-B6EB-77696F3E3D2F}" dt="2024-01-10T07:07:18.413" v="1588" actId="20577"/>
          <ac:spMkLst>
            <pc:docMk/>
            <pc:sldMk cId="1491654456" sldId="260"/>
            <ac:spMk id="5" creationId="{C56473AD-7171-2202-667A-C0AAAF35CD94}"/>
          </ac:spMkLst>
        </pc:spChg>
      </pc:sldChg>
      <pc:sldChg chg="modSp mod">
        <pc:chgData name="謙次 松延" userId="20079a4c1f6dd1b9" providerId="LiveId" clId="{3226FFDA-A19D-4BE3-B6EB-77696F3E3D2F}" dt="2024-01-10T07:09:04.786" v="1612" actId="20577"/>
        <pc:sldMkLst>
          <pc:docMk/>
          <pc:sldMk cId="27929280" sldId="261"/>
        </pc:sldMkLst>
        <pc:spChg chg="mod">
          <ac:chgData name="謙次 松延" userId="20079a4c1f6dd1b9" providerId="LiveId" clId="{3226FFDA-A19D-4BE3-B6EB-77696F3E3D2F}" dt="2024-01-10T07:09:04.786" v="1612" actId="20577"/>
          <ac:spMkLst>
            <pc:docMk/>
            <pc:sldMk cId="27929280" sldId="261"/>
            <ac:spMk id="8" creationId="{F6954DF6-6BB6-D2BA-592D-28D3287CCCCE}"/>
          </ac:spMkLst>
        </pc:spChg>
      </pc:sldChg>
      <pc:sldChg chg="modSp mod">
        <pc:chgData name="謙次 松延" userId="20079a4c1f6dd1b9" providerId="LiveId" clId="{3226FFDA-A19D-4BE3-B6EB-77696F3E3D2F}" dt="2024-01-10T07:06:43.509" v="1584" actId="20577"/>
        <pc:sldMkLst>
          <pc:docMk/>
          <pc:sldMk cId="837048718" sldId="262"/>
        </pc:sldMkLst>
        <pc:spChg chg="mod">
          <ac:chgData name="謙次 松延" userId="20079a4c1f6dd1b9" providerId="LiveId" clId="{3226FFDA-A19D-4BE3-B6EB-77696F3E3D2F}" dt="2024-01-10T07:06:43.509" v="1584" actId="20577"/>
          <ac:spMkLst>
            <pc:docMk/>
            <pc:sldMk cId="837048718" sldId="262"/>
            <ac:spMk id="2" creationId="{0FE477F8-716F-4EBF-DAAE-6BE8AF8737A1}"/>
          </ac:spMkLst>
        </pc:spChg>
      </pc:sldChg>
      <pc:sldChg chg="modSp new mod">
        <pc:chgData name="謙次 松延" userId="20079a4c1f6dd1b9" providerId="LiveId" clId="{3226FFDA-A19D-4BE3-B6EB-77696F3E3D2F}" dt="2024-01-10T07:40:03.169" v="1724" actId="20577"/>
        <pc:sldMkLst>
          <pc:docMk/>
          <pc:sldMk cId="1366579109" sldId="263"/>
        </pc:sldMkLst>
        <pc:spChg chg="mod">
          <ac:chgData name="謙次 松延" userId="20079a4c1f6dd1b9" providerId="LiveId" clId="{3226FFDA-A19D-4BE3-B6EB-77696F3E3D2F}" dt="2024-01-04T22:34:28.181" v="1194" actId="20577"/>
          <ac:spMkLst>
            <pc:docMk/>
            <pc:sldMk cId="1366579109" sldId="263"/>
            <ac:spMk id="2" creationId="{B0C81DB7-A0B9-18CB-B2ED-311AC68810ED}"/>
          </ac:spMkLst>
        </pc:spChg>
        <pc:spChg chg="mod">
          <ac:chgData name="謙次 松延" userId="20079a4c1f6dd1b9" providerId="LiveId" clId="{3226FFDA-A19D-4BE3-B6EB-77696F3E3D2F}" dt="2024-01-10T07:40:03.169" v="1724" actId="20577"/>
          <ac:spMkLst>
            <pc:docMk/>
            <pc:sldMk cId="1366579109" sldId="263"/>
            <ac:spMk id="3" creationId="{52D32146-5D6A-BE21-AB79-4B64AC532A1F}"/>
          </ac:spMkLst>
        </pc:sp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21T02:32:46.118"/>
    </inkml:context>
    <inkml:brush xml:id="br0">
      <inkml:brushProperty name="width" value="0.05" units="cm"/>
      <inkml:brushProperty name="height" value="0.05" units="cm"/>
    </inkml:brush>
  </inkml:definitions>
  <inkml:trace contextRef="#ctx0" brushRef="#br0">0 1 24575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0-21T02:33:42.508"/>
    </inkml:context>
    <inkml:brush xml:id="br0">
      <inkml:brushProperty name="width" value="0.05" units="cm"/>
      <inkml:brushProperty name="height" value="0.05" units="cm"/>
      <inkml:brushProperty name="ignorePressure" value="1"/>
    </inkml:brush>
  </inkml:definitions>
  <inkml:trace contextRef="#ctx0" brushRef="#br0">1 1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0-21T02:33:45.953"/>
    </inkml:context>
    <inkml:brush xml:id="br0">
      <inkml:brushProperty name="width" value="0.05" units="cm"/>
      <inkml:brushProperty name="height" value="0.05" units="cm"/>
    </inkml:brush>
  </inkml:definitions>
  <inkml:trace contextRef="#ctx0" brushRef="#br0">1 1 24575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F2EF44-63F1-483C-B5EA-CC8B65384E61}" type="datetimeFigureOut">
              <a:rPr kumimoji="1" lang="ja-JP" altLang="en-US" smtClean="0"/>
              <a:t>2024/1/10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B58B7A-AA9D-4C1B-BBB1-5706C4CCA779}" type="slidenum">
              <a:rPr kumimoji="1" lang="ja-JP" altLang="en-US" smtClean="0"/>
              <a:t>‹#›</a:t>
            </a:fld>
            <a:endParaRPr kumimoji="1" lang="ja-JP" altLang="en-US"/>
          </a:p>
        </p:txBody>
      </p:sp>
    </p:spTree>
    <p:extLst>
      <p:ext uri="{BB962C8B-B14F-4D97-AF65-F5344CB8AC3E}">
        <p14:creationId xmlns:p14="http://schemas.microsoft.com/office/powerpoint/2010/main" val="21532124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0B58B7A-AA9D-4C1B-BBB1-5706C4CCA779}" type="slidenum">
              <a:rPr kumimoji="1" lang="ja-JP" altLang="en-US" smtClean="0"/>
              <a:t>1</a:t>
            </a:fld>
            <a:endParaRPr kumimoji="1" lang="ja-JP" altLang="en-US"/>
          </a:p>
        </p:txBody>
      </p:sp>
    </p:spTree>
    <p:extLst>
      <p:ext uri="{BB962C8B-B14F-4D97-AF65-F5344CB8AC3E}">
        <p14:creationId xmlns:p14="http://schemas.microsoft.com/office/powerpoint/2010/main" val="2162350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0B58B7A-AA9D-4C1B-BBB1-5706C4CCA779}" type="slidenum">
              <a:rPr kumimoji="1" lang="ja-JP" altLang="en-US" smtClean="0"/>
              <a:t>4</a:t>
            </a:fld>
            <a:endParaRPr kumimoji="1" lang="ja-JP" altLang="en-US"/>
          </a:p>
        </p:txBody>
      </p:sp>
    </p:spTree>
    <p:extLst>
      <p:ext uri="{BB962C8B-B14F-4D97-AF65-F5344CB8AC3E}">
        <p14:creationId xmlns:p14="http://schemas.microsoft.com/office/powerpoint/2010/main" val="2418839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0B58B7A-AA9D-4C1B-BBB1-5706C4CCA779}" type="slidenum">
              <a:rPr kumimoji="1" lang="ja-JP" altLang="en-US" smtClean="0"/>
              <a:t>5</a:t>
            </a:fld>
            <a:endParaRPr kumimoji="1" lang="ja-JP" altLang="en-US"/>
          </a:p>
        </p:txBody>
      </p:sp>
    </p:spTree>
    <p:extLst>
      <p:ext uri="{BB962C8B-B14F-4D97-AF65-F5344CB8AC3E}">
        <p14:creationId xmlns:p14="http://schemas.microsoft.com/office/powerpoint/2010/main" val="194712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0B58B7A-AA9D-4C1B-BBB1-5706C4CCA779}" type="slidenum">
              <a:rPr kumimoji="1" lang="ja-JP" altLang="en-US" smtClean="0"/>
              <a:t>7</a:t>
            </a:fld>
            <a:endParaRPr kumimoji="1" lang="ja-JP" altLang="en-US"/>
          </a:p>
        </p:txBody>
      </p:sp>
    </p:spTree>
    <p:extLst>
      <p:ext uri="{BB962C8B-B14F-4D97-AF65-F5344CB8AC3E}">
        <p14:creationId xmlns:p14="http://schemas.microsoft.com/office/powerpoint/2010/main" val="991120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DBD456-DEAA-B825-002F-FC63FD451C47}"/>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50F1D54-8768-914C-ADE9-C11E22F31F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E4C3A7A-132D-398C-B6ED-484A3A0CCD26}"/>
              </a:ext>
            </a:extLst>
          </p:cNvPr>
          <p:cNvSpPr>
            <a:spLocks noGrp="1"/>
          </p:cNvSpPr>
          <p:nvPr>
            <p:ph type="dt" sz="half" idx="10"/>
          </p:nvPr>
        </p:nvSpPr>
        <p:spPr/>
        <p:txBody>
          <a:bodyPr/>
          <a:lstStyle/>
          <a:p>
            <a:fld id="{5E6FAABB-254F-4B6F-8EE9-5F5763F98AF8}" type="datetimeFigureOut">
              <a:rPr kumimoji="1" lang="ja-JP" altLang="en-US" smtClean="0"/>
              <a:t>2024/1/10</a:t>
            </a:fld>
            <a:endParaRPr kumimoji="1" lang="ja-JP" altLang="en-US"/>
          </a:p>
        </p:txBody>
      </p:sp>
      <p:sp>
        <p:nvSpPr>
          <p:cNvPr id="5" name="フッター プレースホルダー 4">
            <a:extLst>
              <a:ext uri="{FF2B5EF4-FFF2-40B4-BE49-F238E27FC236}">
                <a16:creationId xmlns:a16="http://schemas.microsoft.com/office/drawing/2014/main" id="{6270600C-8DCD-07DA-D7AE-D1B1351BDA4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212874D-43DD-1656-FB2F-1AE018233B5A}"/>
              </a:ext>
            </a:extLst>
          </p:cNvPr>
          <p:cNvSpPr>
            <a:spLocks noGrp="1"/>
          </p:cNvSpPr>
          <p:nvPr>
            <p:ph type="sldNum" sz="quarter" idx="12"/>
          </p:nvPr>
        </p:nvSpPr>
        <p:spPr/>
        <p:txBody>
          <a:bodyPr/>
          <a:lstStyle/>
          <a:p>
            <a:fld id="{4E2C382D-402C-4E83-B9F0-63A2A7050EC6}" type="slidenum">
              <a:rPr kumimoji="1" lang="ja-JP" altLang="en-US" smtClean="0"/>
              <a:t>‹#›</a:t>
            </a:fld>
            <a:endParaRPr kumimoji="1" lang="ja-JP" altLang="en-US"/>
          </a:p>
        </p:txBody>
      </p:sp>
    </p:spTree>
    <p:extLst>
      <p:ext uri="{BB962C8B-B14F-4D97-AF65-F5344CB8AC3E}">
        <p14:creationId xmlns:p14="http://schemas.microsoft.com/office/powerpoint/2010/main" val="219407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A9DB1A-C5F5-1CEB-56ED-1FC06E1E1FE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EAB4492-1BA1-E3C0-C3F1-5B177924CD7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29E6E1B-25A8-D45B-7A16-6EEB0F2D6C80}"/>
              </a:ext>
            </a:extLst>
          </p:cNvPr>
          <p:cNvSpPr>
            <a:spLocks noGrp="1"/>
          </p:cNvSpPr>
          <p:nvPr>
            <p:ph type="dt" sz="half" idx="10"/>
          </p:nvPr>
        </p:nvSpPr>
        <p:spPr/>
        <p:txBody>
          <a:bodyPr/>
          <a:lstStyle/>
          <a:p>
            <a:fld id="{5E6FAABB-254F-4B6F-8EE9-5F5763F98AF8}" type="datetimeFigureOut">
              <a:rPr kumimoji="1" lang="ja-JP" altLang="en-US" smtClean="0"/>
              <a:t>2024/1/10</a:t>
            </a:fld>
            <a:endParaRPr kumimoji="1" lang="ja-JP" altLang="en-US"/>
          </a:p>
        </p:txBody>
      </p:sp>
      <p:sp>
        <p:nvSpPr>
          <p:cNvPr id="5" name="フッター プレースホルダー 4">
            <a:extLst>
              <a:ext uri="{FF2B5EF4-FFF2-40B4-BE49-F238E27FC236}">
                <a16:creationId xmlns:a16="http://schemas.microsoft.com/office/drawing/2014/main" id="{492D3309-33B0-587A-9D5B-953902F5A85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996012B-E44E-896B-7280-50322C0720E0}"/>
              </a:ext>
            </a:extLst>
          </p:cNvPr>
          <p:cNvSpPr>
            <a:spLocks noGrp="1"/>
          </p:cNvSpPr>
          <p:nvPr>
            <p:ph type="sldNum" sz="quarter" idx="12"/>
          </p:nvPr>
        </p:nvSpPr>
        <p:spPr/>
        <p:txBody>
          <a:bodyPr/>
          <a:lstStyle/>
          <a:p>
            <a:fld id="{4E2C382D-402C-4E83-B9F0-63A2A7050EC6}" type="slidenum">
              <a:rPr kumimoji="1" lang="ja-JP" altLang="en-US" smtClean="0"/>
              <a:t>‹#›</a:t>
            </a:fld>
            <a:endParaRPr kumimoji="1" lang="ja-JP" altLang="en-US"/>
          </a:p>
        </p:txBody>
      </p:sp>
    </p:spTree>
    <p:extLst>
      <p:ext uri="{BB962C8B-B14F-4D97-AF65-F5344CB8AC3E}">
        <p14:creationId xmlns:p14="http://schemas.microsoft.com/office/powerpoint/2010/main" val="585122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8715D16-445E-3383-6934-8089547CAA5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C26F1A8-D68B-1A4C-A956-060C4E488660}"/>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100A398-922B-6D50-90F6-1527C17FDCA9}"/>
              </a:ext>
            </a:extLst>
          </p:cNvPr>
          <p:cNvSpPr>
            <a:spLocks noGrp="1"/>
          </p:cNvSpPr>
          <p:nvPr>
            <p:ph type="dt" sz="half" idx="10"/>
          </p:nvPr>
        </p:nvSpPr>
        <p:spPr/>
        <p:txBody>
          <a:bodyPr/>
          <a:lstStyle/>
          <a:p>
            <a:fld id="{5E6FAABB-254F-4B6F-8EE9-5F5763F98AF8}" type="datetimeFigureOut">
              <a:rPr kumimoji="1" lang="ja-JP" altLang="en-US" smtClean="0"/>
              <a:t>2024/1/10</a:t>
            </a:fld>
            <a:endParaRPr kumimoji="1" lang="ja-JP" altLang="en-US"/>
          </a:p>
        </p:txBody>
      </p:sp>
      <p:sp>
        <p:nvSpPr>
          <p:cNvPr id="5" name="フッター プレースホルダー 4">
            <a:extLst>
              <a:ext uri="{FF2B5EF4-FFF2-40B4-BE49-F238E27FC236}">
                <a16:creationId xmlns:a16="http://schemas.microsoft.com/office/drawing/2014/main" id="{C300815F-6D05-CEC5-08E6-1814F4C3943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B059226-AF56-CB74-4289-BBB2FA497592}"/>
              </a:ext>
            </a:extLst>
          </p:cNvPr>
          <p:cNvSpPr>
            <a:spLocks noGrp="1"/>
          </p:cNvSpPr>
          <p:nvPr>
            <p:ph type="sldNum" sz="quarter" idx="12"/>
          </p:nvPr>
        </p:nvSpPr>
        <p:spPr/>
        <p:txBody>
          <a:bodyPr/>
          <a:lstStyle/>
          <a:p>
            <a:fld id="{4E2C382D-402C-4E83-B9F0-63A2A7050EC6}" type="slidenum">
              <a:rPr kumimoji="1" lang="ja-JP" altLang="en-US" smtClean="0"/>
              <a:t>‹#›</a:t>
            </a:fld>
            <a:endParaRPr kumimoji="1" lang="ja-JP" altLang="en-US"/>
          </a:p>
        </p:txBody>
      </p:sp>
    </p:spTree>
    <p:extLst>
      <p:ext uri="{BB962C8B-B14F-4D97-AF65-F5344CB8AC3E}">
        <p14:creationId xmlns:p14="http://schemas.microsoft.com/office/powerpoint/2010/main" val="1617596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72A066-4E28-118D-7E5E-260A2CB4EA9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9A04CC4-9E3F-FA80-2D77-28D7C01F778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98F898A-2919-05C5-F4B7-461787142178}"/>
              </a:ext>
            </a:extLst>
          </p:cNvPr>
          <p:cNvSpPr>
            <a:spLocks noGrp="1"/>
          </p:cNvSpPr>
          <p:nvPr>
            <p:ph type="dt" sz="half" idx="10"/>
          </p:nvPr>
        </p:nvSpPr>
        <p:spPr/>
        <p:txBody>
          <a:bodyPr/>
          <a:lstStyle/>
          <a:p>
            <a:fld id="{5E6FAABB-254F-4B6F-8EE9-5F5763F98AF8}" type="datetimeFigureOut">
              <a:rPr kumimoji="1" lang="ja-JP" altLang="en-US" smtClean="0"/>
              <a:t>2024/1/10</a:t>
            </a:fld>
            <a:endParaRPr kumimoji="1" lang="ja-JP" altLang="en-US"/>
          </a:p>
        </p:txBody>
      </p:sp>
      <p:sp>
        <p:nvSpPr>
          <p:cNvPr id="5" name="フッター プレースホルダー 4">
            <a:extLst>
              <a:ext uri="{FF2B5EF4-FFF2-40B4-BE49-F238E27FC236}">
                <a16:creationId xmlns:a16="http://schemas.microsoft.com/office/drawing/2014/main" id="{FBF8ACE4-5081-E304-B85B-301B82EE969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9113089-F635-AFEE-AB67-2C7D29292CBA}"/>
              </a:ext>
            </a:extLst>
          </p:cNvPr>
          <p:cNvSpPr>
            <a:spLocks noGrp="1"/>
          </p:cNvSpPr>
          <p:nvPr>
            <p:ph type="sldNum" sz="quarter" idx="12"/>
          </p:nvPr>
        </p:nvSpPr>
        <p:spPr/>
        <p:txBody>
          <a:bodyPr/>
          <a:lstStyle/>
          <a:p>
            <a:fld id="{4E2C382D-402C-4E83-B9F0-63A2A7050EC6}" type="slidenum">
              <a:rPr kumimoji="1" lang="ja-JP" altLang="en-US" smtClean="0"/>
              <a:t>‹#›</a:t>
            </a:fld>
            <a:endParaRPr kumimoji="1" lang="ja-JP" altLang="en-US"/>
          </a:p>
        </p:txBody>
      </p:sp>
    </p:spTree>
    <p:extLst>
      <p:ext uri="{BB962C8B-B14F-4D97-AF65-F5344CB8AC3E}">
        <p14:creationId xmlns:p14="http://schemas.microsoft.com/office/powerpoint/2010/main" val="2639373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076EDF-3F23-BB32-90AB-59A133846EDC}"/>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BCE14B7-90FC-F69A-087B-05FC764EB6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9E65E2B-8823-DAB2-8CCC-81B9D7156A13}"/>
              </a:ext>
            </a:extLst>
          </p:cNvPr>
          <p:cNvSpPr>
            <a:spLocks noGrp="1"/>
          </p:cNvSpPr>
          <p:nvPr>
            <p:ph type="dt" sz="half" idx="10"/>
          </p:nvPr>
        </p:nvSpPr>
        <p:spPr/>
        <p:txBody>
          <a:bodyPr/>
          <a:lstStyle/>
          <a:p>
            <a:fld id="{5E6FAABB-254F-4B6F-8EE9-5F5763F98AF8}" type="datetimeFigureOut">
              <a:rPr kumimoji="1" lang="ja-JP" altLang="en-US" smtClean="0"/>
              <a:t>2024/1/10</a:t>
            </a:fld>
            <a:endParaRPr kumimoji="1" lang="ja-JP" altLang="en-US"/>
          </a:p>
        </p:txBody>
      </p:sp>
      <p:sp>
        <p:nvSpPr>
          <p:cNvPr id="5" name="フッター プレースホルダー 4">
            <a:extLst>
              <a:ext uri="{FF2B5EF4-FFF2-40B4-BE49-F238E27FC236}">
                <a16:creationId xmlns:a16="http://schemas.microsoft.com/office/drawing/2014/main" id="{533F56B2-F8C4-8CF9-2BC3-75292181213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D973D10-6EF9-3F50-3C98-6021F2E6D900}"/>
              </a:ext>
            </a:extLst>
          </p:cNvPr>
          <p:cNvSpPr>
            <a:spLocks noGrp="1"/>
          </p:cNvSpPr>
          <p:nvPr>
            <p:ph type="sldNum" sz="quarter" idx="12"/>
          </p:nvPr>
        </p:nvSpPr>
        <p:spPr/>
        <p:txBody>
          <a:bodyPr/>
          <a:lstStyle/>
          <a:p>
            <a:fld id="{4E2C382D-402C-4E83-B9F0-63A2A7050EC6}" type="slidenum">
              <a:rPr kumimoji="1" lang="ja-JP" altLang="en-US" smtClean="0"/>
              <a:t>‹#›</a:t>
            </a:fld>
            <a:endParaRPr kumimoji="1" lang="ja-JP" altLang="en-US"/>
          </a:p>
        </p:txBody>
      </p:sp>
    </p:spTree>
    <p:extLst>
      <p:ext uri="{BB962C8B-B14F-4D97-AF65-F5344CB8AC3E}">
        <p14:creationId xmlns:p14="http://schemas.microsoft.com/office/powerpoint/2010/main" val="2868499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EC1205-5056-FFA2-23F3-EC00A5FF62D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3F8EEB0-9FB5-F084-B57B-F3A8618CB7A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C621A33-ACE2-B93D-93FE-028E2B7F44C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9B06782-3BFA-4FF5-5307-E5CCDF6F1B66}"/>
              </a:ext>
            </a:extLst>
          </p:cNvPr>
          <p:cNvSpPr>
            <a:spLocks noGrp="1"/>
          </p:cNvSpPr>
          <p:nvPr>
            <p:ph type="dt" sz="half" idx="10"/>
          </p:nvPr>
        </p:nvSpPr>
        <p:spPr/>
        <p:txBody>
          <a:bodyPr/>
          <a:lstStyle/>
          <a:p>
            <a:fld id="{5E6FAABB-254F-4B6F-8EE9-5F5763F98AF8}" type="datetimeFigureOut">
              <a:rPr kumimoji="1" lang="ja-JP" altLang="en-US" smtClean="0"/>
              <a:t>2024/1/10</a:t>
            </a:fld>
            <a:endParaRPr kumimoji="1" lang="ja-JP" altLang="en-US"/>
          </a:p>
        </p:txBody>
      </p:sp>
      <p:sp>
        <p:nvSpPr>
          <p:cNvPr id="6" name="フッター プレースホルダー 5">
            <a:extLst>
              <a:ext uri="{FF2B5EF4-FFF2-40B4-BE49-F238E27FC236}">
                <a16:creationId xmlns:a16="http://schemas.microsoft.com/office/drawing/2014/main" id="{E263A8D2-C9ED-54F5-46A4-6C9DF48CC1A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FC26DE5-23BC-421A-BFD4-3619C59BA6F0}"/>
              </a:ext>
            </a:extLst>
          </p:cNvPr>
          <p:cNvSpPr>
            <a:spLocks noGrp="1"/>
          </p:cNvSpPr>
          <p:nvPr>
            <p:ph type="sldNum" sz="quarter" idx="12"/>
          </p:nvPr>
        </p:nvSpPr>
        <p:spPr/>
        <p:txBody>
          <a:bodyPr/>
          <a:lstStyle/>
          <a:p>
            <a:fld id="{4E2C382D-402C-4E83-B9F0-63A2A7050EC6}" type="slidenum">
              <a:rPr kumimoji="1" lang="ja-JP" altLang="en-US" smtClean="0"/>
              <a:t>‹#›</a:t>
            </a:fld>
            <a:endParaRPr kumimoji="1" lang="ja-JP" altLang="en-US"/>
          </a:p>
        </p:txBody>
      </p:sp>
    </p:spTree>
    <p:extLst>
      <p:ext uri="{BB962C8B-B14F-4D97-AF65-F5344CB8AC3E}">
        <p14:creationId xmlns:p14="http://schemas.microsoft.com/office/powerpoint/2010/main" val="1751897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BC1DF4-2E4B-1EB1-4DB4-91B437C49D17}"/>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5A5779F-CC67-0F3E-8337-5A89ACC4CE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A9195F5-CDFF-5BEE-3406-5E5F14A6114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D584765-A048-512D-EC6F-024E7C5C1B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C7CC853-89D7-9376-FDAB-46D72AFEF335}"/>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BEC05C9-7E79-B0A8-27E5-925015D6FE36}"/>
              </a:ext>
            </a:extLst>
          </p:cNvPr>
          <p:cNvSpPr>
            <a:spLocks noGrp="1"/>
          </p:cNvSpPr>
          <p:nvPr>
            <p:ph type="dt" sz="half" idx="10"/>
          </p:nvPr>
        </p:nvSpPr>
        <p:spPr/>
        <p:txBody>
          <a:bodyPr/>
          <a:lstStyle/>
          <a:p>
            <a:fld id="{5E6FAABB-254F-4B6F-8EE9-5F5763F98AF8}" type="datetimeFigureOut">
              <a:rPr kumimoji="1" lang="ja-JP" altLang="en-US" smtClean="0"/>
              <a:t>2024/1/10</a:t>
            </a:fld>
            <a:endParaRPr kumimoji="1" lang="ja-JP" altLang="en-US"/>
          </a:p>
        </p:txBody>
      </p:sp>
      <p:sp>
        <p:nvSpPr>
          <p:cNvPr id="8" name="フッター プレースホルダー 7">
            <a:extLst>
              <a:ext uri="{FF2B5EF4-FFF2-40B4-BE49-F238E27FC236}">
                <a16:creationId xmlns:a16="http://schemas.microsoft.com/office/drawing/2014/main" id="{1B2643B9-2A38-4218-5979-ABDC3130488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7944A34-EBA5-FD3F-7F6D-BDC571CF4C5F}"/>
              </a:ext>
            </a:extLst>
          </p:cNvPr>
          <p:cNvSpPr>
            <a:spLocks noGrp="1"/>
          </p:cNvSpPr>
          <p:nvPr>
            <p:ph type="sldNum" sz="quarter" idx="12"/>
          </p:nvPr>
        </p:nvSpPr>
        <p:spPr/>
        <p:txBody>
          <a:bodyPr/>
          <a:lstStyle/>
          <a:p>
            <a:fld id="{4E2C382D-402C-4E83-B9F0-63A2A7050EC6}" type="slidenum">
              <a:rPr kumimoji="1" lang="ja-JP" altLang="en-US" smtClean="0"/>
              <a:t>‹#›</a:t>
            </a:fld>
            <a:endParaRPr kumimoji="1" lang="ja-JP" altLang="en-US"/>
          </a:p>
        </p:txBody>
      </p:sp>
    </p:spTree>
    <p:extLst>
      <p:ext uri="{BB962C8B-B14F-4D97-AF65-F5344CB8AC3E}">
        <p14:creationId xmlns:p14="http://schemas.microsoft.com/office/powerpoint/2010/main" val="621057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73FAC1-10D3-22C1-3DD9-753BD5C7834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FB6B27D-B3FA-FED4-BBDA-E59EF2774D3F}"/>
              </a:ext>
            </a:extLst>
          </p:cNvPr>
          <p:cNvSpPr>
            <a:spLocks noGrp="1"/>
          </p:cNvSpPr>
          <p:nvPr>
            <p:ph type="dt" sz="half" idx="10"/>
          </p:nvPr>
        </p:nvSpPr>
        <p:spPr/>
        <p:txBody>
          <a:bodyPr/>
          <a:lstStyle/>
          <a:p>
            <a:fld id="{5E6FAABB-254F-4B6F-8EE9-5F5763F98AF8}" type="datetimeFigureOut">
              <a:rPr kumimoji="1" lang="ja-JP" altLang="en-US" smtClean="0"/>
              <a:t>2024/1/10</a:t>
            </a:fld>
            <a:endParaRPr kumimoji="1" lang="ja-JP" altLang="en-US"/>
          </a:p>
        </p:txBody>
      </p:sp>
      <p:sp>
        <p:nvSpPr>
          <p:cNvPr id="4" name="フッター プレースホルダー 3">
            <a:extLst>
              <a:ext uri="{FF2B5EF4-FFF2-40B4-BE49-F238E27FC236}">
                <a16:creationId xmlns:a16="http://schemas.microsoft.com/office/drawing/2014/main" id="{798FD2DD-E372-5663-5D25-318D3AE655C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6119282-A665-F204-FB66-9352E8C4E85D}"/>
              </a:ext>
            </a:extLst>
          </p:cNvPr>
          <p:cNvSpPr>
            <a:spLocks noGrp="1"/>
          </p:cNvSpPr>
          <p:nvPr>
            <p:ph type="sldNum" sz="quarter" idx="12"/>
          </p:nvPr>
        </p:nvSpPr>
        <p:spPr/>
        <p:txBody>
          <a:bodyPr/>
          <a:lstStyle/>
          <a:p>
            <a:fld id="{4E2C382D-402C-4E83-B9F0-63A2A7050EC6}" type="slidenum">
              <a:rPr kumimoji="1" lang="ja-JP" altLang="en-US" smtClean="0"/>
              <a:t>‹#›</a:t>
            </a:fld>
            <a:endParaRPr kumimoji="1" lang="ja-JP" altLang="en-US"/>
          </a:p>
        </p:txBody>
      </p:sp>
    </p:spTree>
    <p:extLst>
      <p:ext uri="{BB962C8B-B14F-4D97-AF65-F5344CB8AC3E}">
        <p14:creationId xmlns:p14="http://schemas.microsoft.com/office/powerpoint/2010/main" val="1987306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BCB7E42-A1E3-5D2D-BA13-E3F1D77928F6}"/>
              </a:ext>
            </a:extLst>
          </p:cNvPr>
          <p:cNvSpPr>
            <a:spLocks noGrp="1"/>
          </p:cNvSpPr>
          <p:nvPr>
            <p:ph type="dt" sz="half" idx="10"/>
          </p:nvPr>
        </p:nvSpPr>
        <p:spPr/>
        <p:txBody>
          <a:bodyPr/>
          <a:lstStyle/>
          <a:p>
            <a:fld id="{5E6FAABB-254F-4B6F-8EE9-5F5763F98AF8}" type="datetimeFigureOut">
              <a:rPr kumimoji="1" lang="ja-JP" altLang="en-US" smtClean="0"/>
              <a:t>2024/1/10</a:t>
            </a:fld>
            <a:endParaRPr kumimoji="1" lang="ja-JP" altLang="en-US"/>
          </a:p>
        </p:txBody>
      </p:sp>
      <p:sp>
        <p:nvSpPr>
          <p:cNvPr id="3" name="フッター プレースホルダー 2">
            <a:extLst>
              <a:ext uri="{FF2B5EF4-FFF2-40B4-BE49-F238E27FC236}">
                <a16:creationId xmlns:a16="http://schemas.microsoft.com/office/drawing/2014/main" id="{278109BB-B4ED-1538-0936-BFA029CAE80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4CB5D9D-8A40-1F12-18E2-006E187F0686}"/>
              </a:ext>
            </a:extLst>
          </p:cNvPr>
          <p:cNvSpPr>
            <a:spLocks noGrp="1"/>
          </p:cNvSpPr>
          <p:nvPr>
            <p:ph type="sldNum" sz="quarter" idx="12"/>
          </p:nvPr>
        </p:nvSpPr>
        <p:spPr/>
        <p:txBody>
          <a:bodyPr/>
          <a:lstStyle/>
          <a:p>
            <a:fld id="{4E2C382D-402C-4E83-B9F0-63A2A7050EC6}" type="slidenum">
              <a:rPr kumimoji="1" lang="ja-JP" altLang="en-US" smtClean="0"/>
              <a:t>‹#›</a:t>
            </a:fld>
            <a:endParaRPr kumimoji="1" lang="ja-JP" altLang="en-US"/>
          </a:p>
        </p:txBody>
      </p:sp>
    </p:spTree>
    <p:extLst>
      <p:ext uri="{BB962C8B-B14F-4D97-AF65-F5344CB8AC3E}">
        <p14:creationId xmlns:p14="http://schemas.microsoft.com/office/powerpoint/2010/main" val="4105185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0CAB34-2320-882B-F95F-6709D54AA29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8B33694-9B46-AC06-DE6E-38947260F0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B85CD84-4503-F7B7-F108-75E6947285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9F5C04B-0747-B7AC-C859-F7BC7ED0DDC9}"/>
              </a:ext>
            </a:extLst>
          </p:cNvPr>
          <p:cNvSpPr>
            <a:spLocks noGrp="1"/>
          </p:cNvSpPr>
          <p:nvPr>
            <p:ph type="dt" sz="half" idx="10"/>
          </p:nvPr>
        </p:nvSpPr>
        <p:spPr/>
        <p:txBody>
          <a:bodyPr/>
          <a:lstStyle/>
          <a:p>
            <a:fld id="{5E6FAABB-254F-4B6F-8EE9-5F5763F98AF8}" type="datetimeFigureOut">
              <a:rPr kumimoji="1" lang="ja-JP" altLang="en-US" smtClean="0"/>
              <a:t>2024/1/10</a:t>
            </a:fld>
            <a:endParaRPr kumimoji="1" lang="ja-JP" altLang="en-US"/>
          </a:p>
        </p:txBody>
      </p:sp>
      <p:sp>
        <p:nvSpPr>
          <p:cNvPr id="6" name="フッター プレースホルダー 5">
            <a:extLst>
              <a:ext uri="{FF2B5EF4-FFF2-40B4-BE49-F238E27FC236}">
                <a16:creationId xmlns:a16="http://schemas.microsoft.com/office/drawing/2014/main" id="{845E839F-9F6A-3F19-26DC-E995889AB5C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974692E-0818-DB9D-557D-EBD14E7CEB28}"/>
              </a:ext>
            </a:extLst>
          </p:cNvPr>
          <p:cNvSpPr>
            <a:spLocks noGrp="1"/>
          </p:cNvSpPr>
          <p:nvPr>
            <p:ph type="sldNum" sz="quarter" idx="12"/>
          </p:nvPr>
        </p:nvSpPr>
        <p:spPr/>
        <p:txBody>
          <a:bodyPr/>
          <a:lstStyle/>
          <a:p>
            <a:fld id="{4E2C382D-402C-4E83-B9F0-63A2A7050EC6}" type="slidenum">
              <a:rPr kumimoji="1" lang="ja-JP" altLang="en-US" smtClean="0"/>
              <a:t>‹#›</a:t>
            </a:fld>
            <a:endParaRPr kumimoji="1" lang="ja-JP" altLang="en-US"/>
          </a:p>
        </p:txBody>
      </p:sp>
    </p:spTree>
    <p:extLst>
      <p:ext uri="{BB962C8B-B14F-4D97-AF65-F5344CB8AC3E}">
        <p14:creationId xmlns:p14="http://schemas.microsoft.com/office/powerpoint/2010/main" val="3859534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9C8811-7681-704D-4C48-BA00E0EE194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EC5632F-3D94-435C-6A35-DD6F7DA03C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3B73548B-14F4-A325-1911-4462DCAD4B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AFA3426-19A5-43CF-D48C-E56E96D6E72D}"/>
              </a:ext>
            </a:extLst>
          </p:cNvPr>
          <p:cNvSpPr>
            <a:spLocks noGrp="1"/>
          </p:cNvSpPr>
          <p:nvPr>
            <p:ph type="dt" sz="half" idx="10"/>
          </p:nvPr>
        </p:nvSpPr>
        <p:spPr/>
        <p:txBody>
          <a:bodyPr/>
          <a:lstStyle/>
          <a:p>
            <a:fld id="{5E6FAABB-254F-4B6F-8EE9-5F5763F98AF8}" type="datetimeFigureOut">
              <a:rPr kumimoji="1" lang="ja-JP" altLang="en-US" smtClean="0"/>
              <a:t>2024/1/10</a:t>
            </a:fld>
            <a:endParaRPr kumimoji="1" lang="ja-JP" altLang="en-US"/>
          </a:p>
        </p:txBody>
      </p:sp>
      <p:sp>
        <p:nvSpPr>
          <p:cNvPr id="6" name="フッター プレースホルダー 5">
            <a:extLst>
              <a:ext uri="{FF2B5EF4-FFF2-40B4-BE49-F238E27FC236}">
                <a16:creationId xmlns:a16="http://schemas.microsoft.com/office/drawing/2014/main" id="{97C2D178-C6F5-BA39-A646-A36341AC4B7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3ECFF94-94B6-5B5C-16C4-2204143890AC}"/>
              </a:ext>
            </a:extLst>
          </p:cNvPr>
          <p:cNvSpPr>
            <a:spLocks noGrp="1"/>
          </p:cNvSpPr>
          <p:nvPr>
            <p:ph type="sldNum" sz="quarter" idx="12"/>
          </p:nvPr>
        </p:nvSpPr>
        <p:spPr/>
        <p:txBody>
          <a:bodyPr/>
          <a:lstStyle/>
          <a:p>
            <a:fld id="{4E2C382D-402C-4E83-B9F0-63A2A7050EC6}" type="slidenum">
              <a:rPr kumimoji="1" lang="ja-JP" altLang="en-US" smtClean="0"/>
              <a:t>‹#›</a:t>
            </a:fld>
            <a:endParaRPr kumimoji="1" lang="ja-JP" altLang="en-US"/>
          </a:p>
        </p:txBody>
      </p:sp>
    </p:spTree>
    <p:extLst>
      <p:ext uri="{BB962C8B-B14F-4D97-AF65-F5344CB8AC3E}">
        <p14:creationId xmlns:p14="http://schemas.microsoft.com/office/powerpoint/2010/main" val="2618196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E1F50D1-FCC1-3F7C-4A1D-BCCF69E0DF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A752B17-D40A-69C4-4810-C966BBEA5F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81545BC-218D-6672-4491-B7F56CE2B2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6FAABB-254F-4B6F-8EE9-5F5763F98AF8}" type="datetimeFigureOut">
              <a:rPr kumimoji="1" lang="ja-JP" altLang="en-US" smtClean="0"/>
              <a:t>2024/1/10</a:t>
            </a:fld>
            <a:endParaRPr kumimoji="1" lang="ja-JP" altLang="en-US"/>
          </a:p>
        </p:txBody>
      </p:sp>
      <p:sp>
        <p:nvSpPr>
          <p:cNvPr id="5" name="フッター プレースホルダー 4">
            <a:extLst>
              <a:ext uri="{FF2B5EF4-FFF2-40B4-BE49-F238E27FC236}">
                <a16:creationId xmlns:a16="http://schemas.microsoft.com/office/drawing/2014/main" id="{8EF1AE39-0526-1536-1832-EE861B2D7D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C2EDFA8-0DEB-B1E4-0625-8F02B833BE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C382D-402C-4E83-B9F0-63A2A7050EC6}" type="slidenum">
              <a:rPr kumimoji="1" lang="ja-JP" altLang="en-US" smtClean="0"/>
              <a:t>‹#›</a:t>
            </a:fld>
            <a:endParaRPr kumimoji="1" lang="ja-JP" altLang="en-US"/>
          </a:p>
        </p:txBody>
      </p:sp>
    </p:spTree>
    <p:extLst>
      <p:ext uri="{BB962C8B-B14F-4D97-AF65-F5344CB8AC3E}">
        <p14:creationId xmlns:p14="http://schemas.microsoft.com/office/powerpoint/2010/main" val="3648909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customXml" Target="../ink/ink3.xml"/><Relationship Id="rId5" Type="http://schemas.openxmlformats.org/officeDocument/2006/relationships/customXml" Target="../ink/ink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翌日発送・スーパーロボ　秘める驚異の魔力/松延英治">
            <a:extLst>
              <a:ext uri="{FF2B5EF4-FFF2-40B4-BE49-F238E27FC236}">
                <a16:creationId xmlns:a16="http://schemas.microsoft.com/office/drawing/2014/main" id="{C5FB45BD-E30F-A4C6-56F2-AF7A890AB9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799" y="925698"/>
            <a:ext cx="3922092" cy="3911126"/>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a:extLst>
              <a:ext uri="{FF2B5EF4-FFF2-40B4-BE49-F238E27FC236}">
                <a16:creationId xmlns:a16="http://schemas.microsoft.com/office/drawing/2014/main" id="{CC5961B5-CC41-7202-FEF2-79BF26F6BEBA}"/>
              </a:ext>
            </a:extLst>
          </p:cNvPr>
          <p:cNvSpPr txBox="1"/>
          <p:nvPr/>
        </p:nvSpPr>
        <p:spPr>
          <a:xfrm>
            <a:off x="3456960" y="1125090"/>
            <a:ext cx="4437078" cy="923330"/>
          </a:xfrm>
          <a:prstGeom prst="rect">
            <a:avLst/>
          </a:prstGeom>
          <a:noFill/>
        </p:spPr>
        <p:txBody>
          <a:bodyPr wrap="square" rtlCol="0">
            <a:spAutoFit/>
          </a:bodyPr>
          <a:lstStyle/>
          <a:p>
            <a:r>
              <a:rPr kumimoji="1" lang="ja-JP" altLang="en-US" b="1" dirty="0">
                <a:latin typeface="HGP明朝E" panose="02020900000000000000" pitchFamily="18" charset="-128"/>
                <a:ea typeface="HGP明朝E" panose="02020900000000000000" pitchFamily="18" charset="-128"/>
              </a:rPr>
              <a:t>●</a:t>
            </a:r>
            <a:r>
              <a:rPr kumimoji="1" lang="en-US" altLang="ja-JP" b="1" dirty="0">
                <a:latin typeface="HGP明朝E" panose="02020900000000000000" pitchFamily="18" charset="-128"/>
                <a:ea typeface="HGP明朝E" panose="02020900000000000000" pitchFamily="18" charset="-128"/>
              </a:rPr>
              <a:t>2016</a:t>
            </a:r>
            <a:r>
              <a:rPr kumimoji="1" lang="ja-JP" altLang="en-US" b="1" dirty="0">
                <a:latin typeface="HGP明朝E" panose="02020900000000000000" pitchFamily="18" charset="-128"/>
                <a:ea typeface="HGP明朝E" panose="02020900000000000000" pitchFamily="18" charset="-128"/>
              </a:rPr>
              <a:t>年より小平浪平データ</a:t>
            </a:r>
            <a:r>
              <a:rPr kumimoji="1" lang="en-US" altLang="ja-JP" b="1" dirty="0">
                <a:latin typeface="HGP明朝E" panose="02020900000000000000" pitchFamily="18" charset="-128"/>
                <a:ea typeface="HGP明朝E" panose="02020900000000000000" pitchFamily="18" charset="-128"/>
              </a:rPr>
              <a:t>13</a:t>
            </a:r>
            <a:r>
              <a:rPr kumimoji="1" lang="ja-JP" altLang="en-US" b="1" dirty="0">
                <a:latin typeface="HGP明朝E" panose="02020900000000000000" pitchFamily="18" charset="-128"/>
                <a:ea typeface="HGP明朝E" panose="02020900000000000000" pitchFamily="18" charset="-128"/>
              </a:rPr>
              <a:t>冊と久原房之助データ</a:t>
            </a:r>
            <a:r>
              <a:rPr kumimoji="1" lang="en-US" altLang="ja-JP" b="1" dirty="0">
                <a:latin typeface="HGP明朝E" panose="02020900000000000000" pitchFamily="18" charset="-128"/>
                <a:ea typeface="HGP明朝E" panose="02020900000000000000" pitchFamily="18" charset="-128"/>
              </a:rPr>
              <a:t>4</a:t>
            </a:r>
            <a:r>
              <a:rPr kumimoji="1" lang="ja-JP" altLang="en-US" b="1" dirty="0">
                <a:latin typeface="HGP明朝E" panose="02020900000000000000" pitchFamily="18" charset="-128"/>
                <a:ea typeface="HGP明朝E" panose="02020900000000000000" pitchFamily="18" charset="-128"/>
              </a:rPr>
              <a:t>冊調査研究し</a:t>
            </a:r>
            <a:r>
              <a:rPr kumimoji="1" lang="en-US" altLang="ja-JP" b="1" dirty="0">
                <a:latin typeface="HGP明朝E" panose="02020900000000000000" pitchFamily="18" charset="-128"/>
                <a:ea typeface="HGP明朝E" panose="02020900000000000000" pitchFamily="18" charset="-128"/>
              </a:rPr>
              <a:t>7</a:t>
            </a:r>
            <a:r>
              <a:rPr kumimoji="1" lang="ja-JP" altLang="en-US" b="1" dirty="0">
                <a:latin typeface="HGP明朝E" panose="02020900000000000000" pitchFamily="18" charset="-128"/>
                <a:ea typeface="HGP明朝E" panose="02020900000000000000" pitchFamily="18" charset="-128"/>
              </a:rPr>
              <a:t>年かけ刊行。</a:t>
            </a:r>
            <a:endParaRPr kumimoji="1" lang="en-US" altLang="ja-JP" b="1" dirty="0">
              <a:latin typeface="HGP明朝E" panose="02020900000000000000" pitchFamily="18" charset="-128"/>
              <a:ea typeface="HGP明朝E" panose="02020900000000000000" pitchFamily="18" charset="-128"/>
            </a:endParaRPr>
          </a:p>
          <a:p>
            <a:r>
              <a:rPr lang="ja-JP" altLang="en-US" b="1" dirty="0">
                <a:latin typeface="HGP明朝E" panose="02020900000000000000" pitchFamily="18" charset="-128"/>
                <a:ea typeface="HGP明朝E" panose="02020900000000000000" pitchFamily="18" charset="-128"/>
              </a:rPr>
              <a:t>（</a:t>
            </a:r>
            <a:r>
              <a:rPr lang="ja-JP" altLang="en-US" b="1" dirty="0">
                <a:solidFill>
                  <a:srgbClr val="FF0000"/>
                </a:solidFill>
                <a:latin typeface="HGP明朝E" panose="02020900000000000000" pitchFamily="18" charset="-128"/>
                <a:ea typeface="HGP明朝E" panose="02020900000000000000" pitchFamily="18" charset="-128"/>
              </a:rPr>
              <a:t>アナログ旧式、おカネと労力のムダ！</a:t>
            </a:r>
            <a:r>
              <a:rPr lang="ja-JP" altLang="en-US" b="1" dirty="0">
                <a:latin typeface="HGP明朝E" panose="02020900000000000000" pitchFamily="18" charset="-128"/>
                <a:ea typeface="HGP明朝E" panose="02020900000000000000" pitchFamily="18" charset="-128"/>
              </a:rPr>
              <a:t>）</a:t>
            </a:r>
            <a:endParaRPr kumimoji="1" lang="ja-JP" altLang="en-US" b="1" dirty="0">
              <a:latin typeface="HGP明朝E" panose="02020900000000000000" pitchFamily="18" charset="-128"/>
              <a:ea typeface="HGP明朝E" panose="02020900000000000000" pitchFamily="18" charset="-128"/>
            </a:endParaRPr>
          </a:p>
        </p:txBody>
      </p:sp>
      <p:sp>
        <p:nvSpPr>
          <p:cNvPr id="4" name="テキスト ボックス 3">
            <a:extLst>
              <a:ext uri="{FF2B5EF4-FFF2-40B4-BE49-F238E27FC236}">
                <a16:creationId xmlns:a16="http://schemas.microsoft.com/office/drawing/2014/main" id="{55D846F7-AA13-CBFC-A960-AABD77DBC73C}"/>
              </a:ext>
            </a:extLst>
          </p:cNvPr>
          <p:cNvSpPr txBox="1"/>
          <p:nvPr/>
        </p:nvSpPr>
        <p:spPr>
          <a:xfrm>
            <a:off x="977300" y="5254712"/>
            <a:ext cx="3813228" cy="1015663"/>
          </a:xfrm>
          <a:prstGeom prst="rect">
            <a:avLst/>
          </a:prstGeom>
          <a:noFill/>
        </p:spPr>
        <p:txBody>
          <a:bodyPr wrap="square" rtlCol="0">
            <a:spAutoFit/>
          </a:bodyPr>
          <a:lstStyle/>
          <a:p>
            <a:r>
              <a:rPr kumimoji="1" lang="ja-JP" altLang="en-US" sz="2000" b="1" dirty="0">
                <a:latin typeface="HGP明朝E" panose="02020900000000000000" pitchFamily="18" charset="-128"/>
                <a:ea typeface="HGP明朝E" panose="02020900000000000000" pitchFamily="18" charset="-128"/>
              </a:rPr>
              <a:t>●スーパー〇〇は特長７</a:t>
            </a:r>
            <a:r>
              <a:rPr kumimoji="1" lang="en-US" altLang="ja-JP" sz="2000" b="1" dirty="0">
                <a:latin typeface="HGP明朝E" panose="02020900000000000000" pitchFamily="18" charset="-128"/>
                <a:ea typeface="HGP明朝E" panose="02020900000000000000" pitchFamily="18" charset="-128"/>
              </a:rPr>
              <a:t>C</a:t>
            </a:r>
            <a:r>
              <a:rPr kumimoji="1" lang="ja-JP" altLang="en-US" sz="2000" b="1" dirty="0">
                <a:latin typeface="HGP明朝E" panose="02020900000000000000" pitchFamily="18" charset="-128"/>
                <a:ea typeface="HGP明朝E" panose="02020900000000000000" pitchFamily="18" charset="-128"/>
              </a:rPr>
              <a:t>を有し</a:t>
            </a:r>
            <a:endParaRPr kumimoji="1" lang="en-US" altLang="ja-JP" sz="2000" b="1" dirty="0">
              <a:latin typeface="HGP明朝E" panose="02020900000000000000" pitchFamily="18" charset="-128"/>
              <a:ea typeface="HGP明朝E" panose="02020900000000000000" pitchFamily="18" charset="-128"/>
            </a:endParaRPr>
          </a:p>
          <a:p>
            <a:r>
              <a:rPr kumimoji="1" lang="ja-JP" altLang="en-US" sz="2000" b="1" dirty="0">
                <a:latin typeface="HGP明朝E" panose="02020900000000000000" pitchFamily="18" charset="-128"/>
                <a:ea typeface="HGP明朝E" panose="02020900000000000000" pitchFamily="18" charset="-128"/>
              </a:rPr>
              <a:t>全知全能を傾注し日本を救う</a:t>
            </a:r>
            <a:endParaRPr kumimoji="1" lang="en-US" altLang="ja-JP" sz="2000" b="1" dirty="0">
              <a:latin typeface="HGP明朝E" panose="02020900000000000000" pitchFamily="18" charset="-128"/>
              <a:ea typeface="HGP明朝E" panose="02020900000000000000" pitchFamily="18" charset="-128"/>
            </a:endParaRPr>
          </a:p>
          <a:p>
            <a:r>
              <a:rPr kumimoji="1" lang="ja-JP" altLang="en-US" sz="2000" b="1" dirty="0">
                <a:latin typeface="HGP明朝E" panose="02020900000000000000" pitchFamily="18" charset="-128"/>
                <a:ea typeface="HGP明朝E" panose="02020900000000000000" pitchFamily="18" charset="-128"/>
              </a:rPr>
              <a:t>「コンピューターアルゴリズム」創成</a:t>
            </a:r>
          </a:p>
        </p:txBody>
      </p:sp>
      <p:sp>
        <p:nvSpPr>
          <p:cNvPr id="5" name="矢印: 右 4">
            <a:extLst>
              <a:ext uri="{FF2B5EF4-FFF2-40B4-BE49-F238E27FC236}">
                <a16:creationId xmlns:a16="http://schemas.microsoft.com/office/drawing/2014/main" id="{28A94436-8C47-8AD5-BC7F-3161BE50ED12}"/>
              </a:ext>
            </a:extLst>
          </p:cNvPr>
          <p:cNvSpPr/>
          <p:nvPr/>
        </p:nvSpPr>
        <p:spPr>
          <a:xfrm>
            <a:off x="8013532" y="1218729"/>
            <a:ext cx="324911" cy="507165"/>
          </a:xfrm>
          <a:prstGeom prst="rightArrow">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矢印: 右 5">
            <a:extLst>
              <a:ext uri="{FF2B5EF4-FFF2-40B4-BE49-F238E27FC236}">
                <a16:creationId xmlns:a16="http://schemas.microsoft.com/office/drawing/2014/main" id="{6BC4DB2E-29D4-37E5-47E5-5E340177A4D0}"/>
              </a:ext>
            </a:extLst>
          </p:cNvPr>
          <p:cNvSpPr/>
          <p:nvPr/>
        </p:nvSpPr>
        <p:spPr>
          <a:xfrm>
            <a:off x="7990470" y="3175415"/>
            <a:ext cx="324911" cy="507165"/>
          </a:xfrm>
          <a:prstGeom prst="rightArrow">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96832CB7-0140-2F65-2DF0-DD1BACE90187}"/>
              </a:ext>
            </a:extLst>
          </p:cNvPr>
          <p:cNvSpPr txBox="1"/>
          <p:nvPr/>
        </p:nvSpPr>
        <p:spPr>
          <a:xfrm>
            <a:off x="8408088" y="1068567"/>
            <a:ext cx="3120709" cy="923330"/>
          </a:xfrm>
          <a:prstGeom prst="rect">
            <a:avLst/>
          </a:prstGeom>
          <a:noFill/>
        </p:spPr>
        <p:txBody>
          <a:bodyPr wrap="square" rtlCol="0">
            <a:spAutoFit/>
          </a:bodyPr>
          <a:lstStyle/>
          <a:p>
            <a:r>
              <a:rPr kumimoji="1" lang="ja-JP" altLang="en-US" b="1" dirty="0">
                <a:latin typeface="HGP明朝E" panose="02020900000000000000" pitchFamily="18" charset="-128"/>
                <a:ea typeface="HGP明朝E" panose="02020900000000000000" pitchFamily="18" charset="-128"/>
              </a:rPr>
              <a:t>栃木の偉人小平浪平翁の</a:t>
            </a:r>
            <a:endParaRPr kumimoji="1" lang="en-US" altLang="ja-JP" b="1" dirty="0">
              <a:latin typeface="HGP明朝E" panose="02020900000000000000" pitchFamily="18" charset="-128"/>
              <a:ea typeface="HGP明朝E" panose="02020900000000000000" pitchFamily="18" charset="-128"/>
            </a:endParaRPr>
          </a:p>
          <a:p>
            <a:r>
              <a:rPr kumimoji="1" lang="ja-JP" altLang="en-US" b="1" dirty="0">
                <a:latin typeface="HGP明朝E" panose="02020900000000000000" pitchFamily="18" charset="-128"/>
                <a:ea typeface="HGP明朝E" panose="02020900000000000000" pitchFamily="18" charset="-128"/>
              </a:rPr>
              <a:t>精神（心）・事業哲学を</a:t>
            </a:r>
            <a:r>
              <a:rPr lang="ja-JP" altLang="en-US" b="1" dirty="0">
                <a:latin typeface="HGP明朝E" panose="02020900000000000000" pitchFamily="18" charset="-128"/>
                <a:ea typeface="HGP明朝E" panose="02020900000000000000" pitchFamily="18" charset="-128"/>
              </a:rPr>
              <a:t>探求、</a:t>
            </a:r>
            <a:endParaRPr kumimoji="1" lang="en-US" altLang="ja-JP" b="1" dirty="0">
              <a:latin typeface="HGP明朝E" panose="02020900000000000000" pitchFamily="18" charset="-128"/>
              <a:ea typeface="HGP明朝E" panose="02020900000000000000" pitchFamily="18" charset="-128"/>
            </a:endParaRPr>
          </a:p>
          <a:p>
            <a:r>
              <a:rPr lang="ja-JP" altLang="en-US" b="1" dirty="0">
                <a:latin typeface="HGP明朝E" panose="02020900000000000000" pitchFamily="18" charset="-128"/>
                <a:ea typeface="HGP明朝E" panose="02020900000000000000" pitchFamily="18" charset="-128"/>
              </a:rPr>
              <a:t>最高の能力、最高の人格！</a:t>
            </a:r>
            <a:endParaRPr kumimoji="1" lang="ja-JP" altLang="en-US" b="1" dirty="0">
              <a:latin typeface="HGP明朝E" panose="02020900000000000000" pitchFamily="18" charset="-128"/>
              <a:ea typeface="HGP明朝E" panose="02020900000000000000" pitchFamily="18" charset="-128"/>
            </a:endParaRPr>
          </a:p>
        </p:txBody>
      </p:sp>
      <p:sp>
        <p:nvSpPr>
          <p:cNvPr id="10" name="テキスト ボックス 9">
            <a:extLst>
              <a:ext uri="{FF2B5EF4-FFF2-40B4-BE49-F238E27FC236}">
                <a16:creationId xmlns:a16="http://schemas.microsoft.com/office/drawing/2014/main" id="{ED6510DF-44C5-46A0-1729-7C0F84A8BC67}"/>
              </a:ext>
            </a:extLst>
          </p:cNvPr>
          <p:cNvSpPr txBox="1"/>
          <p:nvPr/>
        </p:nvSpPr>
        <p:spPr>
          <a:xfrm>
            <a:off x="3428770" y="2881261"/>
            <a:ext cx="4493457" cy="1200329"/>
          </a:xfrm>
          <a:prstGeom prst="rect">
            <a:avLst/>
          </a:prstGeom>
          <a:noFill/>
        </p:spPr>
        <p:txBody>
          <a:bodyPr wrap="square" rtlCol="0">
            <a:spAutoFit/>
          </a:bodyPr>
          <a:lstStyle/>
          <a:p>
            <a:r>
              <a:rPr lang="ja-JP" altLang="en-US" b="1" dirty="0">
                <a:latin typeface="HGP明朝E" panose="02020900000000000000" pitchFamily="18" charset="-128"/>
                <a:ea typeface="HGP明朝E" panose="02020900000000000000" pitchFamily="18" charset="-128"/>
              </a:rPr>
              <a:t>●浪平精神をコンピューターに</a:t>
            </a:r>
            <a:r>
              <a:rPr kumimoji="1" lang="ja-JP" altLang="en-US" b="1" dirty="0">
                <a:latin typeface="HGP明朝E" panose="02020900000000000000" pitchFamily="18" charset="-128"/>
                <a:ea typeface="HGP明朝E" panose="02020900000000000000" pitchFamily="18" charset="-128"/>
              </a:rPr>
              <a:t>注入、世の人々と対話し</a:t>
            </a:r>
            <a:r>
              <a:rPr lang="ja-JP" altLang="en-US" b="1" dirty="0">
                <a:latin typeface="HGP明朝E" panose="02020900000000000000" pitchFamily="18" charset="-128"/>
                <a:ea typeface="HGP明朝E" panose="02020900000000000000" pitchFamily="18" charset="-128"/>
              </a:rPr>
              <a:t>助言、激励、指示を行う。</a:t>
            </a:r>
            <a:endParaRPr lang="en-US" altLang="ja-JP" b="1" dirty="0">
              <a:latin typeface="HGP明朝E" panose="02020900000000000000" pitchFamily="18" charset="-128"/>
              <a:ea typeface="HGP明朝E" panose="02020900000000000000" pitchFamily="18" charset="-128"/>
            </a:endParaRPr>
          </a:p>
          <a:p>
            <a:r>
              <a:rPr lang="ja-JP" altLang="en-US" b="1" dirty="0">
                <a:latin typeface="HGP明朝E" panose="02020900000000000000" pitchFamily="18" charset="-128"/>
                <a:ea typeface="HGP明朝E" panose="02020900000000000000" pitchFamily="18" charset="-128"/>
              </a:rPr>
              <a:t>　数カ月で開発完了！</a:t>
            </a:r>
            <a:endParaRPr lang="en-US" altLang="ja-JP" b="1" dirty="0">
              <a:latin typeface="HGP明朝E" panose="02020900000000000000" pitchFamily="18" charset="-128"/>
              <a:ea typeface="HGP明朝E" panose="02020900000000000000" pitchFamily="18" charset="-128"/>
            </a:endParaRPr>
          </a:p>
          <a:p>
            <a:r>
              <a:rPr lang="ja-JP" altLang="en-US" b="1" dirty="0">
                <a:latin typeface="HGP明朝E" panose="02020900000000000000" pitchFamily="18" charset="-128"/>
                <a:ea typeface="HGP明朝E" panose="02020900000000000000" pitchFamily="18" charset="-128"/>
              </a:rPr>
              <a:t>（</a:t>
            </a:r>
            <a:r>
              <a:rPr lang="ja-JP" altLang="en-US" b="1" dirty="0">
                <a:solidFill>
                  <a:srgbClr val="FF0000"/>
                </a:solidFill>
                <a:latin typeface="HGP明朝E" panose="02020900000000000000" pitchFamily="18" charset="-128"/>
                <a:ea typeface="HGP明朝E" panose="02020900000000000000" pitchFamily="18" charset="-128"/>
              </a:rPr>
              <a:t>これが生成</a:t>
            </a:r>
            <a:r>
              <a:rPr lang="en-US" altLang="ja-JP" b="1" dirty="0">
                <a:solidFill>
                  <a:srgbClr val="FF0000"/>
                </a:solidFill>
                <a:latin typeface="HGP明朝E" panose="02020900000000000000" pitchFamily="18" charset="-128"/>
                <a:ea typeface="HGP明朝E" panose="02020900000000000000" pitchFamily="18" charset="-128"/>
              </a:rPr>
              <a:t>AI</a:t>
            </a:r>
            <a:r>
              <a:rPr lang="ja-JP" altLang="en-US" b="1" dirty="0">
                <a:solidFill>
                  <a:srgbClr val="FF0000"/>
                </a:solidFill>
                <a:latin typeface="HGP明朝E" panose="02020900000000000000" pitchFamily="18" charset="-128"/>
                <a:ea typeface="HGP明朝E" panose="02020900000000000000" pitchFamily="18" charset="-128"/>
              </a:rPr>
              <a:t>法で</a:t>
            </a:r>
            <a:r>
              <a:rPr lang="en-US" altLang="ja-JP" b="1" dirty="0">
                <a:solidFill>
                  <a:srgbClr val="FF0000"/>
                </a:solidFill>
                <a:latin typeface="HGP明朝E" panose="02020900000000000000" pitchFamily="18" charset="-128"/>
                <a:ea typeface="HGP明朝E" panose="02020900000000000000" pitchFamily="18" charset="-128"/>
              </a:rPr>
              <a:t>10</a:t>
            </a:r>
            <a:r>
              <a:rPr lang="ja-JP" altLang="en-US" b="1" dirty="0">
                <a:solidFill>
                  <a:srgbClr val="FF0000"/>
                </a:solidFill>
                <a:latin typeface="HGP明朝E" panose="02020900000000000000" pitchFamily="18" charset="-128"/>
                <a:ea typeface="HGP明朝E" panose="02020900000000000000" pitchFamily="18" charset="-128"/>
              </a:rPr>
              <a:t>倍高速コスト激安</a:t>
            </a:r>
            <a:r>
              <a:rPr lang="ja-JP" altLang="en-US" b="1" dirty="0">
                <a:latin typeface="HGP明朝E" panose="02020900000000000000" pitchFamily="18" charset="-128"/>
                <a:ea typeface="HGP明朝E" panose="02020900000000000000" pitchFamily="18" charset="-128"/>
              </a:rPr>
              <a:t>）</a:t>
            </a:r>
            <a:endParaRPr kumimoji="1" lang="ja-JP" altLang="en-US" b="1" dirty="0">
              <a:latin typeface="HGP明朝E" panose="02020900000000000000" pitchFamily="18" charset="-128"/>
              <a:ea typeface="HGP明朝E" panose="02020900000000000000" pitchFamily="18" charset="-128"/>
            </a:endParaRPr>
          </a:p>
        </p:txBody>
      </p:sp>
      <p:grpSp>
        <p:nvGrpSpPr>
          <p:cNvPr id="15" name="グループ化 14">
            <a:extLst>
              <a:ext uri="{FF2B5EF4-FFF2-40B4-BE49-F238E27FC236}">
                <a16:creationId xmlns:a16="http://schemas.microsoft.com/office/drawing/2014/main" id="{93F6B626-C9AA-F402-D7DA-805F3F1E2FA2}"/>
              </a:ext>
            </a:extLst>
          </p:cNvPr>
          <p:cNvGrpSpPr/>
          <p:nvPr/>
        </p:nvGrpSpPr>
        <p:grpSpPr>
          <a:xfrm>
            <a:off x="8447709" y="3065037"/>
            <a:ext cx="2797729" cy="755171"/>
            <a:chOff x="8447709" y="1964765"/>
            <a:chExt cx="2797729" cy="755171"/>
          </a:xfrm>
        </p:grpSpPr>
        <p:sp>
          <p:nvSpPr>
            <p:cNvPr id="9" name="テキスト ボックス 8">
              <a:extLst>
                <a:ext uri="{FF2B5EF4-FFF2-40B4-BE49-F238E27FC236}">
                  <a16:creationId xmlns:a16="http://schemas.microsoft.com/office/drawing/2014/main" id="{B5AB7A15-DD64-FFCD-1D04-30CFF459A390}"/>
                </a:ext>
              </a:extLst>
            </p:cNvPr>
            <p:cNvSpPr txBox="1"/>
            <p:nvPr/>
          </p:nvSpPr>
          <p:spPr>
            <a:xfrm>
              <a:off x="8930609" y="2097894"/>
              <a:ext cx="2020046" cy="461665"/>
            </a:xfrm>
            <a:prstGeom prst="rect">
              <a:avLst/>
            </a:prstGeom>
            <a:noFill/>
          </p:spPr>
          <p:txBody>
            <a:bodyPr wrap="square" rtlCol="0">
              <a:spAutoFit/>
            </a:bodyPr>
            <a:lstStyle/>
            <a:p>
              <a:r>
                <a:rPr kumimoji="1" lang="ja-JP" altLang="en-US" sz="2400" b="1" dirty="0">
                  <a:solidFill>
                    <a:srgbClr val="FF0000"/>
                  </a:solidFill>
                  <a:latin typeface="HGP明朝E" panose="02020900000000000000" pitchFamily="18" charset="-128"/>
                  <a:ea typeface="HGP明朝E" panose="02020900000000000000" pitchFamily="18" charset="-128"/>
                </a:rPr>
                <a:t>スーパー浪平</a:t>
              </a:r>
            </a:p>
          </p:txBody>
        </p:sp>
        <p:sp>
          <p:nvSpPr>
            <p:cNvPr id="3" name="四角形: 角を丸くする 2">
              <a:extLst>
                <a:ext uri="{FF2B5EF4-FFF2-40B4-BE49-F238E27FC236}">
                  <a16:creationId xmlns:a16="http://schemas.microsoft.com/office/drawing/2014/main" id="{94E5D93A-A017-AB45-427E-44FE0D33D558}"/>
                </a:ext>
              </a:extLst>
            </p:cNvPr>
            <p:cNvSpPr/>
            <p:nvPr/>
          </p:nvSpPr>
          <p:spPr>
            <a:xfrm>
              <a:off x="8447709" y="1964765"/>
              <a:ext cx="2797729" cy="755171"/>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 name="テキスト ボックス 6">
            <a:extLst>
              <a:ext uri="{FF2B5EF4-FFF2-40B4-BE49-F238E27FC236}">
                <a16:creationId xmlns:a16="http://schemas.microsoft.com/office/drawing/2014/main" id="{F16CD9F5-51D0-59D6-1BDE-B7B282E00417}"/>
              </a:ext>
            </a:extLst>
          </p:cNvPr>
          <p:cNvSpPr txBox="1"/>
          <p:nvPr/>
        </p:nvSpPr>
        <p:spPr>
          <a:xfrm>
            <a:off x="2350315" y="198763"/>
            <a:ext cx="6005118" cy="584775"/>
          </a:xfrm>
          <a:prstGeom prst="rect">
            <a:avLst/>
          </a:prstGeom>
          <a:noFill/>
        </p:spPr>
        <p:txBody>
          <a:bodyPr wrap="square" rtlCol="0">
            <a:spAutoFit/>
          </a:bodyPr>
          <a:lstStyle/>
          <a:p>
            <a:r>
              <a:rPr kumimoji="1" lang="ja-JP" altLang="en-US" sz="3200" b="1" dirty="0">
                <a:solidFill>
                  <a:srgbClr val="FF0000"/>
                </a:solidFill>
                <a:latin typeface="HGP明朝E" panose="02020900000000000000" pitchFamily="18" charset="-128"/>
                <a:ea typeface="HGP明朝E" panose="02020900000000000000" pitchFamily="18" charset="-128"/>
              </a:rPr>
              <a:t>「スーパーロボ秘める驚異の魔力」</a:t>
            </a:r>
          </a:p>
        </p:txBody>
      </p:sp>
      <p:sp>
        <p:nvSpPr>
          <p:cNvPr id="12" name="テキスト ボックス 11">
            <a:extLst>
              <a:ext uri="{FF2B5EF4-FFF2-40B4-BE49-F238E27FC236}">
                <a16:creationId xmlns:a16="http://schemas.microsoft.com/office/drawing/2014/main" id="{9C191809-7A8A-F27B-C41F-28DFCEB71CB0}"/>
              </a:ext>
            </a:extLst>
          </p:cNvPr>
          <p:cNvSpPr txBox="1"/>
          <p:nvPr/>
        </p:nvSpPr>
        <p:spPr>
          <a:xfrm>
            <a:off x="6422770" y="4915524"/>
            <a:ext cx="4822668" cy="1569660"/>
          </a:xfrm>
          <a:prstGeom prst="rect">
            <a:avLst/>
          </a:prstGeom>
          <a:noFill/>
        </p:spPr>
        <p:txBody>
          <a:bodyPr wrap="square" rtlCol="0">
            <a:spAutoFit/>
          </a:bodyPr>
          <a:lstStyle/>
          <a:p>
            <a:r>
              <a:rPr kumimoji="1" lang="ja-JP" altLang="en-US" sz="2400" b="1" dirty="0">
                <a:latin typeface="HGP明朝E" panose="02020900000000000000" pitchFamily="18" charset="-128"/>
                <a:ea typeface="HGP明朝E" panose="02020900000000000000" pitchFamily="18" charset="-128"/>
              </a:rPr>
              <a:t>特長７</a:t>
            </a:r>
            <a:r>
              <a:rPr kumimoji="1" lang="en-US" altLang="ja-JP" sz="2400" b="1" dirty="0">
                <a:latin typeface="HGP明朝E" panose="02020900000000000000" pitchFamily="18" charset="-128"/>
                <a:ea typeface="HGP明朝E" panose="02020900000000000000" pitchFamily="18" charset="-128"/>
              </a:rPr>
              <a:t>C(Criteria</a:t>
            </a:r>
            <a:r>
              <a:rPr lang="en-US" altLang="ja-JP" sz="2400" b="1" dirty="0">
                <a:latin typeface="HGP明朝E" panose="02020900000000000000" pitchFamily="18" charset="-128"/>
                <a:ea typeface="HGP明朝E" panose="02020900000000000000" pitchFamily="18" charset="-128"/>
              </a:rPr>
              <a:t>)</a:t>
            </a:r>
            <a:r>
              <a:rPr lang="ja-JP" altLang="en-US" sz="2400" b="1" dirty="0">
                <a:latin typeface="HGP明朝E" panose="02020900000000000000" pitchFamily="18" charset="-128"/>
                <a:ea typeface="HGP明朝E" panose="02020900000000000000" pitchFamily="18" charset="-128"/>
              </a:rPr>
              <a:t>とは、</a:t>
            </a:r>
            <a:endParaRPr kumimoji="1" lang="en-US" altLang="ja-JP" sz="2400" b="1" dirty="0">
              <a:latin typeface="HGP明朝E" panose="02020900000000000000" pitchFamily="18" charset="-128"/>
              <a:ea typeface="HGP明朝E" panose="02020900000000000000" pitchFamily="18" charset="-128"/>
            </a:endParaRPr>
          </a:p>
          <a:p>
            <a:r>
              <a:rPr kumimoji="1" lang="ja-JP" altLang="en-US" sz="2400" b="1" dirty="0">
                <a:latin typeface="HGP明朝E" panose="02020900000000000000" pitchFamily="18" charset="-128"/>
                <a:ea typeface="HGP明朝E" panose="02020900000000000000" pitchFamily="18" charset="-128"/>
              </a:rPr>
              <a:t>最高位の勤勉、知能、情け、</a:t>
            </a:r>
            <a:r>
              <a:rPr lang="ja-JP" altLang="en-US" sz="2400" b="1" dirty="0">
                <a:latin typeface="HGP明朝E" panose="02020900000000000000" pitchFamily="18" charset="-128"/>
                <a:ea typeface="HGP明朝E" panose="02020900000000000000" pitchFamily="18" charset="-128"/>
              </a:rPr>
              <a:t>親切、</a:t>
            </a:r>
            <a:endParaRPr kumimoji="1" lang="en-US" altLang="ja-JP" sz="2400" b="1" dirty="0">
              <a:latin typeface="HGP明朝E" panose="02020900000000000000" pitchFamily="18" charset="-128"/>
              <a:ea typeface="HGP明朝E" panose="02020900000000000000" pitchFamily="18" charset="-128"/>
            </a:endParaRPr>
          </a:p>
          <a:p>
            <a:r>
              <a:rPr kumimoji="1" lang="ja-JP" altLang="en-US" sz="2400" b="1" dirty="0">
                <a:latin typeface="HGP明朝E" panose="02020900000000000000" pitchFamily="18" charset="-128"/>
                <a:ea typeface="HGP明朝E" panose="02020900000000000000" pitchFamily="18" charset="-128"/>
              </a:rPr>
              <a:t>意志、和の心、安全安心、基盤技術。浪平はほぼ完璧にこれを備える</a:t>
            </a:r>
          </a:p>
        </p:txBody>
      </p:sp>
      <p:sp>
        <p:nvSpPr>
          <p:cNvPr id="17" name="矢印: 右 16">
            <a:extLst>
              <a:ext uri="{FF2B5EF4-FFF2-40B4-BE49-F238E27FC236}">
                <a16:creationId xmlns:a16="http://schemas.microsoft.com/office/drawing/2014/main" id="{C00EE776-70C2-FF18-562F-73D1E5467040}"/>
              </a:ext>
            </a:extLst>
          </p:cNvPr>
          <p:cNvSpPr/>
          <p:nvPr/>
        </p:nvSpPr>
        <p:spPr>
          <a:xfrm>
            <a:off x="5117297" y="5479327"/>
            <a:ext cx="651934" cy="507165"/>
          </a:xfrm>
          <a:prstGeom prst="rightArrow">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98846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79106E34-4D72-845E-FF29-52C948807ADB}"/>
              </a:ext>
            </a:extLst>
          </p:cNvPr>
          <p:cNvSpPr txBox="1"/>
          <p:nvPr/>
        </p:nvSpPr>
        <p:spPr>
          <a:xfrm>
            <a:off x="906077" y="405135"/>
            <a:ext cx="9884185" cy="646331"/>
          </a:xfrm>
          <a:prstGeom prst="rect">
            <a:avLst/>
          </a:prstGeom>
          <a:noFill/>
        </p:spPr>
        <p:txBody>
          <a:bodyPr wrap="square" rtlCol="0">
            <a:spAutoFit/>
          </a:bodyPr>
          <a:lstStyle/>
          <a:p>
            <a:r>
              <a:rPr kumimoji="1" lang="ja-JP" altLang="en-US" sz="3600" b="1" dirty="0">
                <a:solidFill>
                  <a:srgbClr val="FF0000"/>
                </a:solidFill>
                <a:latin typeface="HGP明朝E" panose="02020900000000000000" pitchFamily="18" charset="-128"/>
                <a:ea typeface="HGP明朝E" panose="02020900000000000000" pitchFamily="18" charset="-128"/>
              </a:rPr>
              <a:t>世界史を変える最先端情報端末＝スーパーロボ！</a:t>
            </a:r>
          </a:p>
        </p:txBody>
      </p:sp>
      <p:grpSp>
        <p:nvGrpSpPr>
          <p:cNvPr id="9" name="グループ化 8">
            <a:extLst>
              <a:ext uri="{FF2B5EF4-FFF2-40B4-BE49-F238E27FC236}">
                <a16:creationId xmlns:a16="http://schemas.microsoft.com/office/drawing/2014/main" id="{CE0B9413-F80A-3E0E-4A2D-A201640585F4}"/>
              </a:ext>
            </a:extLst>
          </p:cNvPr>
          <p:cNvGrpSpPr/>
          <p:nvPr/>
        </p:nvGrpSpPr>
        <p:grpSpPr>
          <a:xfrm>
            <a:off x="202730" y="1520128"/>
            <a:ext cx="11038518" cy="821167"/>
            <a:chOff x="202730" y="1773050"/>
            <a:chExt cx="11038518" cy="821167"/>
          </a:xfrm>
        </p:grpSpPr>
        <p:sp>
          <p:nvSpPr>
            <p:cNvPr id="3" name="テキスト ボックス 2">
              <a:extLst>
                <a:ext uri="{FF2B5EF4-FFF2-40B4-BE49-F238E27FC236}">
                  <a16:creationId xmlns:a16="http://schemas.microsoft.com/office/drawing/2014/main" id="{6409BC2B-78FF-86F7-FC98-8596C6AA37D3}"/>
                </a:ext>
              </a:extLst>
            </p:cNvPr>
            <p:cNvSpPr txBox="1"/>
            <p:nvPr/>
          </p:nvSpPr>
          <p:spPr>
            <a:xfrm>
              <a:off x="202730" y="1773050"/>
              <a:ext cx="1261150" cy="707886"/>
            </a:xfrm>
            <a:prstGeom prst="rect">
              <a:avLst/>
            </a:prstGeom>
            <a:noFill/>
          </p:spPr>
          <p:txBody>
            <a:bodyPr wrap="square" rtlCol="0">
              <a:spAutoFit/>
            </a:bodyPr>
            <a:lstStyle/>
            <a:p>
              <a:r>
                <a:rPr kumimoji="1" lang="ja-JP" altLang="en-US" sz="2000" b="1" dirty="0">
                  <a:latin typeface="HGP明朝E" panose="02020900000000000000" pitchFamily="18" charset="-128"/>
                  <a:ea typeface="HGP明朝E" panose="02020900000000000000" pitchFamily="18" charset="-128"/>
                </a:rPr>
                <a:t>日進月歩</a:t>
              </a:r>
              <a:endParaRPr kumimoji="1" lang="en-US" altLang="ja-JP" sz="2000" b="1" dirty="0">
                <a:latin typeface="HGP明朝E" panose="02020900000000000000" pitchFamily="18" charset="-128"/>
                <a:ea typeface="HGP明朝E" panose="02020900000000000000" pitchFamily="18" charset="-128"/>
              </a:endParaRPr>
            </a:p>
            <a:p>
              <a:r>
                <a:rPr kumimoji="1" lang="ja-JP" altLang="en-US" sz="2000" b="1" dirty="0">
                  <a:latin typeface="HGP明朝E" panose="02020900000000000000" pitchFamily="18" charset="-128"/>
                  <a:ea typeface="HGP明朝E" panose="02020900000000000000" pitchFamily="18" charset="-128"/>
                </a:rPr>
                <a:t>情報端末</a:t>
              </a:r>
            </a:p>
          </p:txBody>
        </p:sp>
        <p:sp>
          <p:nvSpPr>
            <p:cNvPr id="4" name="テキスト ボックス 3">
              <a:extLst>
                <a:ext uri="{FF2B5EF4-FFF2-40B4-BE49-F238E27FC236}">
                  <a16:creationId xmlns:a16="http://schemas.microsoft.com/office/drawing/2014/main" id="{B7940665-FD29-4B42-1DCD-C4361EE6D3BB}"/>
                </a:ext>
              </a:extLst>
            </p:cNvPr>
            <p:cNvSpPr txBox="1"/>
            <p:nvPr/>
          </p:nvSpPr>
          <p:spPr>
            <a:xfrm>
              <a:off x="1572756" y="1895073"/>
              <a:ext cx="713065" cy="400110"/>
            </a:xfrm>
            <a:prstGeom prst="rect">
              <a:avLst/>
            </a:prstGeom>
            <a:noFill/>
          </p:spPr>
          <p:txBody>
            <a:bodyPr wrap="square" rtlCol="0">
              <a:spAutoFit/>
            </a:bodyPr>
            <a:lstStyle/>
            <a:p>
              <a:r>
                <a:rPr kumimoji="1" lang="ja-JP" altLang="en-US" sz="2000" b="1" dirty="0">
                  <a:latin typeface="HGP明朝E" panose="02020900000000000000" pitchFamily="18" charset="-128"/>
                  <a:ea typeface="HGP明朝E" panose="02020900000000000000" pitchFamily="18" charset="-128"/>
                </a:rPr>
                <a:t>暗算</a:t>
              </a:r>
            </a:p>
          </p:txBody>
        </p:sp>
        <p:sp>
          <p:nvSpPr>
            <p:cNvPr id="5" name="テキスト ボックス 4">
              <a:extLst>
                <a:ext uri="{FF2B5EF4-FFF2-40B4-BE49-F238E27FC236}">
                  <a16:creationId xmlns:a16="http://schemas.microsoft.com/office/drawing/2014/main" id="{3C351A24-D30A-0317-CBEA-11DF3FE86E20}"/>
                </a:ext>
              </a:extLst>
            </p:cNvPr>
            <p:cNvSpPr txBox="1"/>
            <p:nvPr/>
          </p:nvSpPr>
          <p:spPr>
            <a:xfrm>
              <a:off x="2922158" y="1940066"/>
              <a:ext cx="1115736" cy="400110"/>
            </a:xfrm>
            <a:prstGeom prst="rect">
              <a:avLst/>
            </a:prstGeom>
            <a:noFill/>
          </p:spPr>
          <p:txBody>
            <a:bodyPr wrap="square" rtlCol="0">
              <a:spAutoFit/>
            </a:bodyPr>
            <a:lstStyle/>
            <a:p>
              <a:r>
                <a:rPr kumimoji="1" lang="ja-JP" altLang="en-US" sz="2000" b="1" dirty="0">
                  <a:latin typeface="HGP明朝E" panose="02020900000000000000" pitchFamily="18" charset="-128"/>
                  <a:ea typeface="HGP明朝E" panose="02020900000000000000" pitchFamily="18" charset="-128"/>
                </a:rPr>
                <a:t>ソロバン</a:t>
              </a:r>
            </a:p>
          </p:txBody>
        </p:sp>
        <p:sp>
          <p:nvSpPr>
            <p:cNvPr id="6" name="テキスト ボックス 5">
              <a:extLst>
                <a:ext uri="{FF2B5EF4-FFF2-40B4-BE49-F238E27FC236}">
                  <a16:creationId xmlns:a16="http://schemas.microsoft.com/office/drawing/2014/main" id="{90466738-BC19-3E6F-78BA-864C993D68BC}"/>
                </a:ext>
              </a:extLst>
            </p:cNvPr>
            <p:cNvSpPr txBox="1"/>
            <p:nvPr/>
          </p:nvSpPr>
          <p:spPr>
            <a:xfrm>
              <a:off x="4606599" y="1918113"/>
              <a:ext cx="1241571" cy="400110"/>
            </a:xfrm>
            <a:prstGeom prst="rect">
              <a:avLst/>
            </a:prstGeom>
            <a:noFill/>
          </p:spPr>
          <p:txBody>
            <a:bodyPr wrap="square" rtlCol="0">
              <a:spAutoFit/>
            </a:bodyPr>
            <a:lstStyle/>
            <a:p>
              <a:r>
                <a:rPr kumimoji="1" lang="ja-JP" altLang="en-US" sz="2000" b="1" dirty="0">
                  <a:latin typeface="HGP明朝E" panose="02020900000000000000" pitchFamily="18" charset="-128"/>
                  <a:ea typeface="HGP明朝E" panose="02020900000000000000" pitchFamily="18" charset="-128"/>
                </a:rPr>
                <a:t>機械計算</a:t>
              </a:r>
            </a:p>
          </p:txBody>
        </p:sp>
        <p:sp>
          <p:nvSpPr>
            <p:cNvPr id="7" name="テキスト ボックス 6">
              <a:extLst>
                <a:ext uri="{FF2B5EF4-FFF2-40B4-BE49-F238E27FC236}">
                  <a16:creationId xmlns:a16="http://schemas.microsoft.com/office/drawing/2014/main" id="{54ABAC96-68D4-E0EE-81C3-2FCE6893C7FB}"/>
                </a:ext>
              </a:extLst>
            </p:cNvPr>
            <p:cNvSpPr txBox="1"/>
            <p:nvPr/>
          </p:nvSpPr>
          <p:spPr>
            <a:xfrm>
              <a:off x="6279861" y="1902972"/>
              <a:ext cx="1870745" cy="400110"/>
            </a:xfrm>
            <a:prstGeom prst="rect">
              <a:avLst/>
            </a:prstGeom>
            <a:noFill/>
          </p:spPr>
          <p:txBody>
            <a:bodyPr wrap="square" rtlCol="0">
              <a:spAutoFit/>
            </a:bodyPr>
            <a:lstStyle/>
            <a:p>
              <a:r>
                <a:rPr lang="ja-JP" altLang="en-US" sz="2000" b="1" dirty="0">
                  <a:latin typeface="HGP明朝E" panose="02020900000000000000" pitchFamily="18" charset="-128"/>
                  <a:ea typeface="HGP明朝E" panose="02020900000000000000" pitchFamily="18" charset="-128"/>
                </a:rPr>
                <a:t>コンピューター</a:t>
              </a:r>
              <a:endParaRPr kumimoji="1" lang="ja-JP" altLang="en-US" sz="2000" b="1" dirty="0">
                <a:latin typeface="HGP明朝E" panose="02020900000000000000" pitchFamily="18" charset="-128"/>
                <a:ea typeface="HGP明朝E" panose="02020900000000000000" pitchFamily="18" charset="-128"/>
              </a:endParaRPr>
            </a:p>
          </p:txBody>
        </p:sp>
        <p:sp>
          <p:nvSpPr>
            <p:cNvPr id="8" name="テキスト ボックス 7">
              <a:extLst>
                <a:ext uri="{FF2B5EF4-FFF2-40B4-BE49-F238E27FC236}">
                  <a16:creationId xmlns:a16="http://schemas.microsoft.com/office/drawing/2014/main" id="{ED40F7F9-09A4-4E6A-DD89-BB90D872ACC2}"/>
                </a:ext>
              </a:extLst>
            </p:cNvPr>
            <p:cNvSpPr txBox="1"/>
            <p:nvPr/>
          </p:nvSpPr>
          <p:spPr>
            <a:xfrm>
              <a:off x="8421151" y="1886331"/>
              <a:ext cx="2820097" cy="707886"/>
            </a:xfrm>
            <a:prstGeom prst="rect">
              <a:avLst/>
            </a:prstGeom>
            <a:noFill/>
          </p:spPr>
          <p:txBody>
            <a:bodyPr wrap="square" rtlCol="0">
              <a:spAutoFit/>
            </a:bodyPr>
            <a:lstStyle/>
            <a:p>
              <a:r>
                <a:rPr kumimoji="1" lang="ja-JP" altLang="en-US" sz="2000" b="1" dirty="0">
                  <a:latin typeface="HGP明朝E" panose="02020900000000000000" pitchFamily="18" charset="-128"/>
                  <a:ea typeface="HGP明朝E" panose="02020900000000000000" pitchFamily="18" charset="-128"/>
                </a:rPr>
                <a:t>人工頭脳（人工知能含）</a:t>
              </a:r>
              <a:endParaRPr kumimoji="1" lang="en-US" altLang="ja-JP" sz="2000" b="1" dirty="0">
                <a:latin typeface="HGP明朝E" panose="02020900000000000000" pitchFamily="18" charset="-128"/>
                <a:ea typeface="HGP明朝E" panose="02020900000000000000" pitchFamily="18" charset="-128"/>
              </a:endParaRPr>
            </a:p>
            <a:p>
              <a:r>
                <a:rPr lang="ja-JP" altLang="en-US" sz="2000" b="1" dirty="0">
                  <a:latin typeface="HGP明朝E" panose="02020900000000000000" pitchFamily="18" charset="-128"/>
                  <a:ea typeface="HGP明朝E" panose="02020900000000000000" pitchFamily="18" charset="-128"/>
                </a:rPr>
                <a:t>　</a:t>
              </a:r>
              <a:r>
                <a:rPr lang="ja-JP" altLang="en-US" sz="2000" b="1" dirty="0">
                  <a:solidFill>
                    <a:srgbClr val="FF0000"/>
                  </a:solidFill>
                  <a:latin typeface="HGP明朝E" panose="02020900000000000000" pitchFamily="18" charset="-128"/>
                  <a:ea typeface="HGP明朝E" panose="02020900000000000000" pitchFamily="18" charset="-128"/>
                </a:rPr>
                <a:t>頭能労働が得意</a:t>
              </a:r>
              <a:endParaRPr kumimoji="1" lang="ja-JP" altLang="en-US" sz="2000" b="1" dirty="0">
                <a:solidFill>
                  <a:srgbClr val="FF0000"/>
                </a:solidFill>
                <a:latin typeface="HGP明朝E" panose="02020900000000000000" pitchFamily="18" charset="-128"/>
                <a:ea typeface="HGP明朝E" panose="02020900000000000000" pitchFamily="18" charset="-128"/>
              </a:endParaRPr>
            </a:p>
          </p:txBody>
        </p:sp>
        <p:sp>
          <p:nvSpPr>
            <p:cNvPr id="14" name="矢印: 右 13">
              <a:extLst>
                <a:ext uri="{FF2B5EF4-FFF2-40B4-BE49-F238E27FC236}">
                  <a16:creationId xmlns:a16="http://schemas.microsoft.com/office/drawing/2014/main" id="{4CE43DE3-6436-E8BD-908F-2E16AF4FEFEC}"/>
                </a:ext>
              </a:extLst>
            </p:cNvPr>
            <p:cNvSpPr/>
            <p:nvPr/>
          </p:nvSpPr>
          <p:spPr>
            <a:xfrm>
              <a:off x="5936365" y="1988143"/>
              <a:ext cx="343949" cy="284764"/>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矢印: 右 14">
              <a:extLst>
                <a:ext uri="{FF2B5EF4-FFF2-40B4-BE49-F238E27FC236}">
                  <a16:creationId xmlns:a16="http://schemas.microsoft.com/office/drawing/2014/main" id="{B0BC48F6-A3F9-45FE-CEFC-23A7EA6726E2}"/>
                </a:ext>
              </a:extLst>
            </p:cNvPr>
            <p:cNvSpPr/>
            <p:nvPr/>
          </p:nvSpPr>
          <p:spPr>
            <a:xfrm>
              <a:off x="2452294" y="1978292"/>
              <a:ext cx="343949" cy="279751"/>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矢印: 右 15">
              <a:extLst>
                <a:ext uri="{FF2B5EF4-FFF2-40B4-BE49-F238E27FC236}">
                  <a16:creationId xmlns:a16="http://schemas.microsoft.com/office/drawing/2014/main" id="{B6CCC3CF-C72E-D04E-3F1D-1C55D1490390}"/>
                </a:ext>
              </a:extLst>
            </p:cNvPr>
            <p:cNvSpPr/>
            <p:nvPr/>
          </p:nvSpPr>
          <p:spPr>
            <a:xfrm>
              <a:off x="4136464" y="1966625"/>
              <a:ext cx="343949" cy="336457"/>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矢印: 右 17">
              <a:extLst>
                <a:ext uri="{FF2B5EF4-FFF2-40B4-BE49-F238E27FC236}">
                  <a16:creationId xmlns:a16="http://schemas.microsoft.com/office/drawing/2014/main" id="{607C740F-5A91-AEE4-32D7-674F6A1FA80F}"/>
                </a:ext>
              </a:extLst>
            </p:cNvPr>
            <p:cNvSpPr/>
            <p:nvPr/>
          </p:nvSpPr>
          <p:spPr>
            <a:xfrm flipV="1">
              <a:off x="8001003" y="2013215"/>
              <a:ext cx="343949" cy="276192"/>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0" name="テキスト ボックス 19">
            <a:extLst>
              <a:ext uri="{FF2B5EF4-FFF2-40B4-BE49-F238E27FC236}">
                <a16:creationId xmlns:a16="http://schemas.microsoft.com/office/drawing/2014/main" id="{759F94AB-1990-8D90-0DEA-8A314566564D}"/>
              </a:ext>
            </a:extLst>
          </p:cNvPr>
          <p:cNvSpPr txBox="1"/>
          <p:nvPr/>
        </p:nvSpPr>
        <p:spPr>
          <a:xfrm>
            <a:off x="8370968" y="4842222"/>
            <a:ext cx="3159854" cy="1077218"/>
          </a:xfrm>
          <a:prstGeom prst="rect">
            <a:avLst/>
          </a:prstGeom>
          <a:noFill/>
        </p:spPr>
        <p:txBody>
          <a:bodyPr wrap="square" rtlCol="0">
            <a:spAutoFit/>
          </a:bodyPr>
          <a:lstStyle/>
          <a:p>
            <a:r>
              <a:rPr kumimoji="1" lang="ja-JP" altLang="en-US" sz="2400" b="1" dirty="0">
                <a:latin typeface="HGP明朝E" panose="02020900000000000000" pitchFamily="18" charset="-128"/>
                <a:ea typeface="HGP明朝E" panose="02020900000000000000" pitchFamily="18" charset="-128"/>
              </a:rPr>
              <a:t>　</a:t>
            </a:r>
            <a:r>
              <a:rPr kumimoji="1" lang="ja-JP" altLang="en-US" sz="2000" b="1" dirty="0">
                <a:latin typeface="HGP明朝E" panose="02020900000000000000" pitchFamily="18" charset="-128"/>
                <a:ea typeface="HGP明朝E" panose="02020900000000000000" pitchFamily="18" charset="-128"/>
              </a:rPr>
              <a:t>スーパーロボ</a:t>
            </a:r>
            <a:endParaRPr kumimoji="1" lang="en-US" altLang="ja-JP" sz="2000" b="1" dirty="0">
              <a:latin typeface="HGP明朝E" panose="02020900000000000000" pitchFamily="18" charset="-128"/>
              <a:ea typeface="HGP明朝E" panose="02020900000000000000" pitchFamily="18" charset="-128"/>
            </a:endParaRPr>
          </a:p>
          <a:p>
            <a:r>
              <a:rPr kumimoji="1" lang="ja-JP" altLang="en-US" sz="2000" b="1" dirty="0">
                <a:latin typeface="HGP明朝E" panose="02020900000000000000" pitchFamily="18" charset="-128"/>
                <a:ea typeface="HGP明朝E" panose="02020900000000000000" pitchFamily="18" charset="-128"/>
              </a:rPr>
              <a:t>（例えばスーパー浪平</a:t>
            </a:r>
            <a:endParaRPr kumimoji="1" lang="en-US" altLang="ja-JP" sz="2000" b="1" dirty="0">
              <a:latin typeface="HGP明朝E" panose="02020900000000000000" pitchFamily="18" charset="-128"/>
              <a:ea typeface="HGP明朝E" panose="02020900000000000000" pitchFamily="18" charset="-128"/>
            </a:endParaRPr>
          </a:p>
          <a:p>
            <a:r>
              <a:rPr kumimoji="1" lang="ja-JP" altLang="en-US" sz="2000" b="1" dirty="0">
                <a:latin typeface="HGP明朝E" panose="02020900000000000000" pitchFamily="18" charset="-128"/>
                <a:ea typeface="HGP明朝E" panose="02020900000000000000" pitchFamily="18" charset="-128"/>
              </a:rPr>
              <a:t>・</a:t>
            </a:r>
            <a:r>
              <a:rPr lang="ja-JP" altLang="en-US" sz="2000" b="1" dirty="0">
                <a:latin typeface="HGP明朝E" panose="02020900000000000000" pitchFamily="18" charset="-128"/>
                <a:ea typeface="HGP明朝E" panose="02020900000000000000" pitchFamily="18" charset="-128"/>
              </a:rPr>
              <a:t>スーパー看護師など）</a:t>
            </a:r>
            <a:endParaRPr kumimoji="1" lang="ja-JP" altLang="en-US" sz="2000" b="1" dirty="0">
              <a:latin typeface="HGP明朝E" panose="02020900000000000000" pitchFamily="18" charset="-128"/>
              <a:ea typeface="HGP明朝E" panose="02020900000000000000" pitchFamily="18" charset="-128"/>
            </a:endParaRPr>
          </a:p>
        </p:txBody>
      </p:sp>
      <p:sp>
        <p:nvSpPr>
          <p:cNvPr id="21" name="テキスト ボックス 20">
            <a:extLst>
              <a:ext uri="{FF2B5EF4-FFF2-40B4-BE49-F238E27FC236}">
                <a16:creationId xmlns:a16="http://schemas.microsoft.com/office/drawing/2014/main" id="{C0781444-69FD-9302-429F-C8E27482F8D7}"/>
              </a:ext>
            </a:extLst>
          </p:cNvPr>
          <p:cNvSpPr txBox="1"/>
          <p:nvPr/>
        </p:nvSpPr>
        <p:spPr>
          <a:xfrm>
            <a:off x="7886404" y="5945278"/>
            <a:ext cx="3758848" cy="707886"/>
          </a:xfrm>
          <a:prstGeom prst="rect">
            <a:avLst/>
          </a:prstGeom>
          <a:noFill/>
        </p:spPr>
        <p:txBody>
          <a:bodyPr wrap="square" rtlCol="0">
            <a:spAutoFit/>
          </a:bodyPr>
          <a:lstStyle/>
          <a:p>
            <a:r>
              <a:rPr kumimoji="1" lang="ja-JP" altLang="en-US" sz="2000" b="1" dirty="0">
                <a:solidFill>
                  <a:srgbClr val="FF0000"/>
                </a:solidFill>
                <a:latin typeface="HGP明朝E" panose="02020900000000000000" pitchFamily="18" charset="-128"/>
                <a:ea typeface="HGP明朝E" panose="02020900000000000000" pitchFamily="18" charset="-128"/>
              </a:rPr>
              <a:t>頭能労働・肉体労働なんでも</a:t>
            </a:r>
            <a:r>
              <a:rPr lang="en-US" altLang="ja-JP" sz="2000" b="1" dirty="0">
                <a:solidFill>
                  <a:srgbClr val="FF0000"/>
                </a:solidFill>
                <a:latin typeface="HGP明朝E" panose="02020900000000000000" pitchFamily="18" charset="-128"/>
                <a:ea typeface="HGP明朝E" panose="02020900000000000000" pitchFamily="18" charset="-128"/>
              </a:rPr>
              <a:t>OK</a:t>
            </a:r>
            <a:r>
              <a:rPr lang="ja-JP" altLang="en-US" sz="2000" b="1" dirty="0">
                <a:solidFill>
                  <a:srgbClr val="FF0000"/>
                </a:solidFill>
                <a:latin typeface="HGP明朝E" panose="02020900000000000000" pitchFamily="18" charset="-128"/>
                <a:ea typeface="HGP明朝E" panose="02020900000000000000" pitchFamily="18" charset="-128"/>
              </a:rPr>
              <a:t>、全知全能を傾けて業務遂行する</a:t>
            </a:r>
            <a:endParaRPr kumimoji="1" lang="ja-JP" altLang="en-US" sz="2000" b="1" dirty="0">
              <a:solidFill>
                <a:srgbClr val="FF0000"/>
              </a:solidFill>
              <a:latin typeface="HGP明朝E" panose="02020900000000000000" pitchFamily="18" charset="-128"/>
              <a:ea typeface="HGP明朝E" panose="02020900000000000000" pitchFamily="18" charset="-128"/>
            </a:endParaRPr>
          </a:p>
        </p:txBody>
      </p:sp>
      <p:grpSp>
        <p:nvGrpSpPr>
          <p:cNvPr id="28" name="グループ化 27">
            <a:extLst>
              <a:ext uri="{FF2B5EF4-FFF2-40B4-BE49-F238E27FC236}">
                <a16:creationId xmlns:a16="http://schemas.microsoft.com/office/drawing/2014/main" id="{8278D091-DB70-2FEA-83A1-E7F39F2EFB20}"/>
              </a:ext>
            </a:extLst>
          </p:cNvPr>
          <p:cNvGrpSpPr/>
          <p:nvPr/>
        </p:nvGrpSpPr>
        <p:grpSpPr>
          <a:xfrm>
            <a:off x="9285914" y="2373921"/>
            <a:ext cx="536896" cy="506432"/>
            <a:chOff x="9261445" y="2603494"/>
            <a:chExt cx="536896" cy="385893"/>
          </a:xfrm>
        </p:grpSpPr>
        <p:sp>
          <p:nvSpPr>
            <p:cNvPr id="26" name="正方形/長方形 25">
              <a:extLst>
                <a:ext uri="{FF2B5EF4-FFF2-40B4-BE49-F238E27FC236}">
                  <a16:creationId xmlns:a16="http://schemas.microsoft.com/office/drawing/2014/main" id="{39DC9FF8-CBE2-4AFC-1294-65356A87CF0C}"/>
                </a:ext>
              </a:extLst>
            </p:cNvPr>
            <p:cNvSpPr/>
            <p:nvPr/>
          </p:nvSpPr>
          <p:spPr>
            <a:xfrm>
              <a:off x="9466976" y="2603494"/>
              <a:ext cx="125835" cy="385893"/>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D04DCEC8-421D-259E-7119-BACD1727E401}"/>
                </a:ext>
              </a:extLst>
            </p:cNvPr>
            <p:cNvSpPr/>
            <p:nvPr/>
          </p:nvSpPr>
          <p:spPr>
            <a:xfrm>
              <a:off x="9261445" y="2711472"/>
              <a:ext cx="536896" cy="163078"/>
            </a:xfrm>
            <a:prstGeom prst="rect">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0000"/>
                </a:solidFill>
              </a:endParaRPr>
            </a:p>
          </p:txBody>
        </p:sp>
      </p:grpSp>
      <p:sp>
        <p:nvSpPr>
          <p:cNvPr id="30" name="次の値と等しい 29">
            <a:extLst>
              <a:ext uri="{FF2B5EF4-FFF2-40B4-BE49-F238E27FC236}">
                <a16:creationId xmlns:a16="http://schemas.microsoft.com/office/drawing/2014/main" id="{BA72C678-8DAC-5AC0-82E6-B0296E7C9DA7}"/>
              </a:ext>
            </a:extLst>
          </p:cNvPr>
          <p:cNvSpPr/>
          <p:nvPr/>
        </p:nvSpPr>
        <p:spPr>
          <a:xfrm rot="5400000">
            <a:off x="9282418" y="4229322"/>
            <a:ext cx="494950" cy="707886"/>
          </a:xfrm>
          <a:prstGeom prst="mathEqual">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24" name="グループ化 23">
            <a:extLst>
              <a:ext uri="{FF2B5EF4-FFF2-40B4-BE49-F238E27FC236}">
                <a16:creationId xmlns:a16="http://schemas.microsoft.com/office/drawing/2014/main" id="{9CD3BA54-4B89-2F51-0AE3-6757280B7D0F}"/>
              </a:ext>
            </a:extLst>
          </p:cNvPr>
          <p:cNvGrpSpPr/>
          <p:nvPr/>
        </p:nvGrpSpPr>
        <p:grpSpPr>
          <a:xfrm>
            <a:off x="202730" y="2859209"/>
            <a:ext cx="10649336" cy="1465099"/>
            <a:chOff x="202730" y="2859209"/>
            <a:chExt cx="10649336" cy="1465099"/>
          </a:xfrm>
        </p:grpSpPr>
        <p:sp>
          <p:nvSpPr>
            <p:cNvPr id="10" name="テキスト ボックス 9">
              <a:extLst>
                <a:ext uri="{FF2B5EF4-FFF2-40B4-BE49-F238E27FC236}">
                  <a16:creationId xmlns:a16="http://schemas.microsoft.com/office/drawing/2014/main" id="{C5E66FF0-4DC8-51F7-12C8-98726247B3F1}"/>
                </a:ext>
              </a:extLst>
            </p:cNvPr>
            <p:cNvSpPr txBox="1"/>
            <p:nvPr/>
          </p:nvSpPr>
          <p:spPr>
            <a:xfrm>
              <a:off x="202730" y="2859209"/>
              <a:ext cx="1261150" cy="707886"/>
            </a:xfrm>
            <a:prstGeom prst="rect">
              <a:avLst/>
            </a:prstGeom>
            <a:noFill/>
          </p:spPr>
          <p:txBody>
            <a:bodyPr wrap="square" rtlCol="0">
              <a:spAutoFit/>
            </a:bodyPr>
            <a:lstStyle/>
            <a:p>
              <a:r>
                <a:rPr kumimoji="1" lang="ja-JP" altLang="en-US" sz="2000" b="1" dirty="0">
                  <a:latin typeface="HGP明朝E" panose="02020900000000000000" pitchFamily="18" charset="-128"/>
                  <a:ea typeface="HGP明朝E" panose="02020900000000000000" pitchFamily="18" charset="-128"/>
                </a:rPr>
                <a:t>日進月歩</a:t>
              </a:r>
              <a:endParaRPr kumimoji="1" lang="en-US" altLang="ja-JP" sz="2000" b="1" dirty="0">
                <a:latin typeface="HGP明朝E" panose="02020900000000000000" pitchFamily="18" charset="-128"/>
                <a:ea typeface="HGP明朝E" panose="02020900000000000000" pitchFamily="18" charset="-128"/>
              </a:endParaRPr>
            </a:p>
            <a:p>
              <a:r>
                <a:rPr kumimoji="1" lang="ja-JP" altLang="en-US" sz="2000" b="1" dirty="0">
                  <a:latin typeface="HGP明朝E" panose="02020900000000000000" pitchFamily="18" charset="-128"/>
                  <a:ea typeface="HGP明朝E" panose="02020900000000000000" pitchFamily="18" charset="-128"/>
                </a:rPr>
                <a:t>　ロボット</a:t>
              </a:r>
            </a:p>
          </p:txBody>
        </p:sp>
        <p:sp>
          <p:nvSpPr>
            <p:cNvPr id="11" name="テキスト ボックス 10">
              <a:extLst>
                <a:ext uri="{FF2B5EF4-FFF2-40B4-BE49-F238E27FC236}">
                  <a16:creationId xmlns:a16="http://schemas.microsoft.com/office/drawing/2014/main" id="{410F48AC-2CF9-58D2-0A59-8C6F2C27762F}"/>
                </a:ext>
              </a:extLst>
            </p:cNvPr>
            <p:cNvSpPr txBox="1"/>
            <p:nvPr/>
          </p:nvSpPr>
          <p:spPr>
            <a:xfrm>
              <a:off x="1339934" y="2864558"/>
              <a:ext cx="1555462" cy="707886"/>
            </a:xfrm>
            <a:prstGeom prst="rect">
              <a:avLst/>
            </a:prstGeom>
            <a:noFill/>
          </p:spPr>
          <p:txBody>
            <a:bodyPr wrap="square" rtlCol="0">
              <a:spAutoFit/>
            </a:bodyPr>
            <a:lstStyle/>
            <a:p>
              <a:r>
                <a:rPr lang="ja-JP" altLang="en-US" sz="2000" b="1" dirty="0">
                  <a:latin typeface="HGP明朝E" panose="02020900000000000000" pitchFamily="18" charset="-128"/>
                  <a:ea typeface="HGP明朝E" panose="02020900000000000000" pitchFamily="18" charset="-128"/>
                </a:rPr>
                <a:t>自動溶接機</a:t>
              </a:r>
              <a:endParaRPr lang="en-US" altLang="ja-JP" sz="2000" b="1" dirty="0">
                <a:latin typeface="HGP明朝E" panose="02020900000000000000" pitchFamily="18" charset="-128"/>
                <a:ea typeface="HGP明朝E" panose="02020900000000000000" pitchFamily="18" charset="-128"/>
              </a:endParaRPr>
            </a:p>
            <a:p>
              <a:r>
                <a:rPr kumimoji="1" lang="ja-JP" altLang="en-US" sz="2000" b="1" dirty="0">
                  <a:latin typeface="HGP明朝E" panose="02020900000000000000" pitchFamily="18" charset="-128"/>
                  <a:ea typeface="HGP明朝E" panose="02020900000000000000" pitchFamily="18" charset="-128"/>
                </a:rPr>
                <a:t>単機能ロボ</a:t>
              </a:r>
            </a:p>
          </p:txBody>
        </p:sp>
        <p:sp>
          <p:nvSpPr>
            <p:cNvPr id="12" name="テキスト ボックス 11">
              <a:extLst>
                <a:ext uri="{FF2B5EF4-FFF2-40B4-BE49-F238E27FC236}">
                  <a16:creationId xmlns:a16="http://schemas.microsoft.com/office/drawing/2014/main" id="{A3295939-54E2-D42A-17EF-41A66C872E91}"/>
                </a:ext>
              </a:extLst>
            </p:cNvPr>
            <p:cNvSpPr txBox="1"/>
            <p:nvPr/>
          </p:nvSpPr>
          <p:spPr>
            <a:xfrm>
              <a:off x="3269603" y="2928250"/>
              <a:ext cx="1733721" cy="707886"/>
            </a:xfrm>
            <a:prstGeom prst="rect">
              <a:avLst/>
            </a:prstGeom>
            <a:noFill/>
          </p:spPr>
          <p:txBody>
            <a:bodyPr wrap="square" rtlCol="0">
              <a:spAutoFit/>
            </a:bodyPr>
            <a:lstStyle/>
            <a:p>
              <a:r>
                <a:rPr lang="ja-JP" altLang="en-US" sz="2000" b="1" dirty="0">
                  <a:latin typeface="HGP明朝E" panose="02020900000000000000" pitchFamily="18" charset="-128"/>
                  <a:ea typeface="HGP明朝E" panose="02020900000000000000" pitchFamily="18" charset="-128"/>
                </a:rPr>
                <a:t>複合ロボ、</a:t>
              </a:r>
              <a:r>
                <a:rPr kumimoji="1" lang="ja-JP" altLang="en-US" sz="2000" b="1" dirty="0">
                  <a:latin typeface="HGP明朝E" panose="02020900000000000000" pitchFamily="18" charset="-128"/>
                  <a:ea typeface="HGP明朝E" panose="02020900000000000000" pitchFamily="18" charset="-128"/>
                </a:rPr>
                <a:t>パスタ、ラーメン</a:t>
              </a:r>
            </a:p>
          </p:txBody>
        </p:sp>
        <p:sp>
          <p:nvSpPr>
            <p:cNvPr id="13" name="テキスト ボックス 12">
              <a:extLst>
                <a:ext uri="{FF2B5EF4-FFF2-40B4-BE49-F238E27FC236}">
                  <a16:creationId xmlns:a16="http://schemas.microsoft.com/office/drawing/2014/main" id="{E369324D-88B7-831A-FFA9-CC0EC1B4CCD9}"/>
                </a:ext>
              </a:extLst>
            </p:cNvPr>
            <p:cNvSpPr txBox="1"/>
            <p:nvPr/>
          </p:nvSpPr>
          <p:spPr>
            <a:xfrm>
              <a:off x="5194737" y="2966821"/>
              <a:ext cx="1555462" cy="707886"/>
            </a:xfrm>
            <a:prstGeom prst="rect">
              <a:avLst/>
            </a:prstGeom>
            <a:noFill/>
          </p:spPr>
          <p:txBody>
            <a:bodyPr wrap="square" rtlCol="0">
              <a:spAutoFit/>
            </a:bodyPr>
            <a:lstStyle/>
            <a:p>
              <a:r>
                <a:rPr kumimoji="1" lang="ja-JP" altLang="en-US" sz="2000" b="1" dirty="0">
                  <a:latin typeface="HGP明朝E" panose="02020900000000000000" pitchFamily="18" charset="-128"/>
                  <a:ea typeface="HGP明朝E" panose="02020900000000000000" pitchFamily="18" charset="-128"/>
                </a:rPr>
                <a:t>頭脳ロボツト将棋オセロ</a:t>
              </a:r>
            </a:p>
          </p:txBody>
        </p:sp>
        <p:sp>
          <p:nvSpPr>
            <p:cNvPr id="17" name="矢印: 右 16">
              <a:extLst>
                <a:ext uri="{FF2B5EF4-FFF2-40B4-BE49-F238E27FC236}">
                  <a16:creationId xmlns:a16="http://schemas.microsoft.com/office/drawing/2014/main" id="{E85361FB-5B95-C9DE-BA6E-4668F1EEC63F}"/>
                </a:ext>
              </a:extLst>
            </p:cNvPr>
            <p:cNvSpPr/>
            <p:nvPr/>
          </p:nvSpPr>
          <p:spPr>
            <a:xfrm>
              <a:off x="2922158" y="3113625"/>
              <a:ext cx="343949" cy="276192"/>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矢印: 右 18">
              <a:extLst>
                <a:ext uri="{FF2B5EF4-FFF2-40B4-BE49-F238E27FC236}">
                  <a16:creationId xmlns:a16="http://schemas.microsoft.com/office/drawing/2014/main" id="{C9C86BFB-00D1-7770-69CA-D12DC5AFB812}"/>
                </a:ext>
              </a:extLst>
            </p:cNvPr>
            <p:cNvSpPr/>
            <p:nvPr/>
          </p:nvSpPr>
          <p:spPr>
            <a:xfrm flipV="1">
              <a:off x="4897844" y="3124316"/>
              <a:ext cx="289421" cy="293614"/>
            </a:xfrm>
            <a:prstGeom prst="rightArrow">
              <a:avLst>
                <a:gd name="adj1" fmla="val 50000"/>
                <a:gd name="adj2" fmla="val 35366"/>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66DF4B63-D5EC-82BF-62F8-DE0629477E9C}"/>
                </a:ext>
              </a:extLst>
            </p:cNvPr>
            <p:cNvSpPr txBox="1"/>
            <p:nvPr/>
          </p:nvSpPr>
          <p:spPr>
            <a:xfrm>
              <a:off x="8565160" y="3000869"/>
              <a:ext cx="2286906" cy="1323439"/>
            </a:xfrm>
            <a:prstGeom prst="rect">
              <a:avLst/>
            </a:prstGeom>
            <a:noFill/>
          </p:spPr>
          <p:txBody>
            <a:bodyPr wrap="square" rtlCol="0">
              <a:spAutoFit/>
            </a:bodyPr>
            <a:lstStyle/>
            <a:p>
              <a:r>
                <a:rPr kumimoji="1" lang="ja-JP" altLang="en-US" sz="2000" b="1" dirty="0">
                  <a:latin typeface="HGP明朝E" panose="02020900000000000000" pitchFamily="18" charset="-128"/>
                  <a:ea typeface="HGP明朝E" panose="02020900000000000000" pitchFamily="18" charset="-128"/>
                </a:rPr>
                <a:t>人間並みロボ</a:t>
              </a:r>
              <a:endParaRPr kumimoji="1" lang="en-US" altLang="ja-JP" sz="2000" b="1" dirty="0">
                <a:latin typeface="HGP明朝E" panose="02020900000000000000" pitchFamily="18" charset="-128"/>
                <a:ea typeface="HGP明朝E" panose="02020900000000000000" pitchFamily="18" charset="-128"/>
              </a:endParaRPr>
            </a:p>
            <a:p>
              <a:r>
                <a:rPr lang="ja-JP" altLang="en-US" sz="2000" b="1" dirty="0">
                  <a:latin typeface="HGP明朝E" panose="02020900000000000000" pitchFamily="18" charset="-128"/>
                  <a:ea typeface="HGP明朝E" panose="02020900000000000000" pitchFamily="18" charset="-128"/>
                </a:rPr>
                <a:t>ホンダのアシモ</a:t>
              </a:r>
              <a:endParaRPr lang="en-US" altLang="ja-JP" sz="2000" b="1" dirty="0">
                <a:latin typeface="HGP明朝E" panose="02020900000000000000" pitchFamily="18" charset="-128"/>
                <a:ea typeface="HGP明朝E" panose="02020900000000000000" pitchFamily="18" charset="-128"/>
              </a:endParaRPr>
            </a:p>
            <a:p>
              <a:r>
                <a:rPr lang="ja-JP" altLang="en-US" sz="2000" b="1" dirty="0">
                  <a:latin typeface="HGP明朝E" panose="02020900000000000000" pitchFamily="18" charset="-128"/>
                  <a:ea typeface="HGP明朝E" panose="02020900000000000000" pitchFamily="18" charset="-128"/>
                </a:rPr>
                <a:t>こころのアクトロイド</a:t>
              </a:r>
              <a:endParaRPr lang="en-US" altLang="ja-JP" sz="2000" b="1" dirty="0">
                <a:latin typeface="HGP明朝E" panose="02020900000000000000" pitchFamily="18" charset="-128"/>
                <a:ea typeface="HGP明朝E" panose="02020900000000000000" pitchFamily="18" charset="-128"/>
              </a:endParaRPr>
            </a:p>
            <a:p>
              <a:r>
                <a:rPr kumimoji="1" lang="ja-JP" altLang="en-US" sz="2000" b="1" dirty="0">
                  <a:solidFill>
                    <a:srgbClr val="FF0000"/>
                  </a:solidFill>
                  <a:latin typeface="HGP明朝E" panose="02020900000000000000" pitchFamily="18" charset="-128"/>
                  <a:ea typeface="HGP明朝E" panose="02020900000000000000" pitchFamily="18" charset="-128"/>
                </a:rPr>
                <a:t>肉体労働が得意</a:t>
              </a:r>
              <a:endParaRPr kumimoji="1" lang="en-US" altLang="ja-JP" sz="2000" b="1" dirty="0">
                <a:solidFill>
                  <a:srgbClr val="FF0000"/>
                </a:solidFill>
                <a:latin typeface="HGP明朝E" panose="02020900000000000000" pitchFamily="18" charset="-128"/>
                <a:ea typeface="HGP明朝E" panose="02020900000000000000" pitchFamily="18" charset="-128"/>
              </a:endParaRPr>
            </a:p>
          </p:txBody>
        </p:sp>
        <p:sp>
          <p:nvSpPr>
            <p:cNvPr id="23" name="テキスト ボックス 22">
              <a:extLst>
                <a:ext uri="{FF2B5EF4-FFF2-40B4-BE49-F238E27FC236}">
                  <a16:creationId xmlns:a16="http://schemas.microsoft.com/office/drawing/2014/main" id="{82B9015A-758D-9611-7DC1-735DD20ACFC6}"/>
                </a:ext>
              </a:extLst>
            </p:cNvPr>
            <p:cNvSpPr txBox="1"/>
            <p:nvPr/>
          </p:nvSpPr>
          <p:spPr>
            <a:xfrm>
              <a:off x="6815506" y="2989387"/>
              <a:ext cx="1555462" cy="707886"/>
            </a:xfrm>
            <a:prstGeom prst="rect">
              <a:avLst/>
            </a:prstGeom>
            <a:noFill/>
          </p:spPr>
          <p:txBody>
            <a:bodyPr wrap="square" rtlCol="0">
              <a:spAutoFit/>
            </a:bodyPr>
            <a:lstStyle/>
            <a:p>
              <a:r>
                <a:rPr lang="ja-JP" altLang="en-US" sz="2000" b="1" dirty="0">
                  <a:latin typeface="HGP明朝E" panose="02020900000000000000" pitchFamily="18" charset="-128"/>
                  <a:ea typeface="HGP明朝E" panose="02020900000000000000" pitchFamily="18" charset="-128"/>
                </a:rPr>
                <a:t>高機能ロボ</a:t>
              </a:r>
              <a:endParaRPr lang="en-US" altLang="ja-JP" sz="2000" b="1" dirty="0">
                <a:latin typeface="HGP明朝E" panose="02020900000000000000" pitchFamily="18" charset="-128"/>
                <a:ea typeface="HGP明朝E" panose="02020900000000000000" pitchFamily="18" charset="-128"/>
              </a:endParaRPr>
            </a:p>
            <a:p>
              <a:r>
                <a:rPr kumimoji="1" lang="ja-JP" altLang="en-US" sz="2000" b="1" dirty="0">
                  <a:latin typeface="HGP明朝E" panose="02020900000000000000" pitchFamily="18" charset="-128"/>
                  <a:ea typeface="HGP明朝E" panose="02020900000000000000" pitchFamily="18" charset="-128"/>
                </a:rPr>
                <a:t>手術ロボ</a:t>
              </a:r>
              <a:endParaRPr kumimoji="1" lang="en-US" altLang="ja-JP" sz="2000" b="1" dirty="0">
                <a:latin typeface="HGP明朝E" panose="02020900000000000000" pitchFamily="18" charset="-128"/>
                <a:ea typeface="HGP明朝E" panose="02020900000000000000" pitchFamily="18" charset="-128"/>
              </a:endParaRPr>
            </a:p>
          </p:txBody>
        </p:sp>
        <p:sp>
          <p:nvSpPr>
            <p:cNvPr id="31" name="矢印: 右 30">
              <a:extLst>
                <a:ext uri="{FF2B5EF4-FFF2-40B4-BE49-F238E27FC236}">
                  <a16:creationId xmlns:a16="http://schemas.microsoft.com/office/drawing/2014/main" id="{467127B0-78EA-88DC-53A5-0692079CCE98}"/>
                </a:ext>
              </a:extLst>
            </p:cNvPr>
            <p:cNvSpPr/>
            <p:nvPr/>
          </p:nvSpPr>
          <p:spPr>
            <a:xfrm flipV="1">
              <a:off x="6605488" y="3213152"/>
              <a:ext cx="289421" cy="293614"/>
            </a:xfrm>
            <a:prstGeom prst="rightArrow">
              <a:avLst>
                <a:gd name="adj1" fmla="val 50000"/>
                <a:gd name="adj2" fmla="val 35366"/>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矢印: 右 31">
              <a:extLst>
                <a:ext uri="{FF2B5EF4-FFF2-40B4-BE49-F238E27FC236}">
                  <a16:creationId xmlns:a16="http://schemas.microsoft.com/office/drawing/2014/main" id="{CAC94897-AE7B-C34B-62D1-99D1683800F6}"/>
                </a:ext>
              </a:extLst>
            </p:cNvPr>
            <p:cNvSpPr/>
            <p:nvPr/>
          </p:nvSpPr>
          <p:spPr>
            <a:xfrm flipV="1">
              <a:off x="8131730" y="3243010"/>
              <a:ext cx="289421" cy="293614"/>
            </a:xfrm>
            <a:prstGeom prst="rightArrow">
              <a:avLst>
                <a:gd name="adj1" fmla="val 50000"/>
                <a:gd name="adj2" fmla="val 35366"/>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3" name="テキスト ボックス 32">
            <a:extLst>
              <a:ext uri="{FF2B5EF4-FFF2-40B4-BE49-F238E27FC236}">
                <a16:creationId xmlns:a16="http://schemas.microsoft.com/office/drawing/2014/main" id="{1940E073-FC34-901D-9CC1-3842C3446147}"/>
              </a:ext>
            </a:extLst>
          </p:cNvPr>
          <p:cNvSpPr txBox="1"/>
          <p:nvPr/>
        </p:nvSpPr>
        <p:spPr>
          <a:xfrm>
            <a:off x="485426" y="4069018"/>
            <a:ext cx="4277683" cy="584775"/>
          </a:xfrm>
          <a:prstGeom prst="rect">
            <a:avLst/>
          </a:prstGeom>
          <a:noFill/>
        </p:spPr>
        <p:txBody>
          <a:bodyPr wrap="square" rtlCol="0">
            <a:spAutoFit/>
          </a:bodyPr>
          <a:lstStyle/>
          <a:p>
            <a:r>
              <a:rPr kumimoji="1" lang="ja-JP" altLang="en-US" sz="3200" b="1" dirty="0">
                <a:latin typeface="HGP明朝E" panose="02020900000000000000" pitchFamily="18" charset="-128"/>
                <a:ea typeface="HGP明朝E" panose="02020900000000000000" pitchFamily="18" charset="-128"/>
              </a:rPr>
              <a:t>●スーパー浪平の指示</a:t>
            </a:r>
          </a:p>
        </p:txBody>
      </p:sp>
      <p:sp>
        <p:nvSpPr>
          <p:cNvPr id="34" name="テキスト ボックス 33">
            <a:extLst>
              <a:ext uri="{FF2B5EF4-FFF2-40B4-BE49-F238E27FC236}">
                <a16:creationId xmlns:a16="http://schemas.microsoft.com/office/drawing/2014/main" id="{9B8C5569-D0C8-647A-721C-0759678F717A}"/>
              </a:ext>
            </a:extLst>
          </p:cNvPr>
          <p:cNvSpPr txBox="1"/>
          <p:nvPr/>
        </p:nvSpPr>
        <p:spPr>
          <a:xfrm>
            <a:off x="546748" y="4632607"/>
            <a:ext cx="6997052" cy="1938992"/>
          </a:xfrm>
          <a:prstGeom prst="rect">
            <a:avLst/>
          </a:prstGeom>
          <a:noFill/>
        </p:spPr>
        <p:txBody>
          <a:bodyPr wrap="square" rtlCol="0">
            <a:spAutoFit/>
          </a:bodyPr>
          <a:lstStyle/>
          <a:p>
            <a:r>
              <a:rPr kumimoji="1" lang="ja-JP" altLang="en-US" sz="2400" b="1" dirty="0">
                <a:latin typeface="HGP明朝E" panose="02020900000000000000" pitchFamily="18" charset="-128"/>
                <a:ea typeface="HGP明朝E" panose="02020900000000000000" pitchFamily="18" charset="-128"/>
              </a:rPr>
              <a:t>①日本は「電気未来道一本道」を驀進せよ！</a:t>
            </a:r>
            <a:endParaRPr kumimoji="1" lang="en-US" altLang="ja-JP" sz="2400" b="1" dirty="0">
              <a:latin typeface="HGP明朝E" panose="02020900000000000000" pitchFamily="18" charset="-128"/>
              <a:ea typeface="HGP明朝E" panose="02020900000000000000" pitchFamily="18" charset="-128"/>
            </a:endParaRPr>
          </a:p>
          <a:p>
            <a:r>
              <a:rPr lang="ja-JP" altLang="en-US" sz="2400" b="1" dirty="0">
                <a:latin typeface="HGP明朝E" panose="02020900000000000000" pitchFamily="18" charset="-128"/>
                <a:ea typeface="HGP明朝E" panose="02020900000000000000" pitchFamily="18" charset="-128"/>
              </a:rPr>
              <a:t>②政府・官僚・財界・有力企業・学会の総力結集せよ</a:t>
            </a:r>
            <a:endParaRPr lang="en-US" altLang="ja-JP" sz="2400" b="1" dirty="0">
              <a:latin typeface="HGP明朝E" panose="02020900000000000000" pitchFamily="18" charset="-128"/>
              <a:ea typeface="HGP明朝E" panose="02020900000000000000" pitchFamily="18" charset="-128"/>
            </a:endParaRPr>
          </a:p>
          <a:p>
            <a:r>
              <a:rPr kumimoji="1" lang="ja-JP" altLang="en-US" sz="2400" b="1" dirty="0">
                <a:latin typeface="HGP明朝E" panose="02020900000000000000" pitchFamily="18" charset="-128"/>
                <a:ea typeface="HGP明朝E" panose="02020900000000000000" pitchFamily="18" charset="-128"/>
              </a:rPr>
              <a:t>③人材をグローバルに集め、資金を投入し開発せよ</a:t>
            </a:r>
            <a:endParaRPr kumimoji="1" lang="en-US" altLang="ja-JP" sz="2400" b="1" dirty="0">
              <a:latin typeface="HGP明朝E" panose="02020900000000000000" pitchFamily="18" charset="-128"/>
              <a:ea typeface="HGP明朝E" panose="02020900000000000000" pitchFamily="18" charset="-128"/>
            </a:endParaRPr>
          </a:p>
          <a:p>
            <a:r>
              <a:rPr lang="ja-JP" altLang="en-US" sz="2400" b="1" dirty="0">
                <a:latin typeface="HGP明朝E" panose="02020900000000000000" pitchFamily="18" charset="-128"/>
                <a:ea typeface="HGP明朝E" panose="02020900000000000000" pitchFamily="18" charset="-128"/>
              </a:rPr>
              <a:t>④日本の片隅で小規模・低レベルの開発をやめ、</a:t>
            </a:r>
            <a:endParaRPr lang="en-US" altLang="ja-JP" sz="2400" b="1" dirty="0">
              <a:latin typeface="HGP明朝E" panose="02020900000000000000" pitchFamily="18" charset="-128"/>
              <a:ea typeface="HGP明朝E" panose="02020900000000000000" pitchFamily="18" charset="-128"/>
            </a:endParaRPr>
          </a:p>
          <a:p>
            <a:r>
              <a:rPr lang="ja-JP" altLang="en-US" sz="2400" b="1" dirty="0">
                <a:latin typeface="HGP明朝E" panose="02020900000000000000" pitchFamily="18" charset="-128"/>
                <a:ea typeface="HGP明朝E" panose="02020900000000000000" pitchFamily="18" charset="-128"/>
              </a:rPr>
              <a:t>　総力を結集、団結して大きな目標に驀進せよ！</a:t>
            </a:r>
            <a:endParaRPr lang="en-US" altLang="ja-JP" sz="2400" b="1"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3472780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92C3E2A5-EC82-86D5-69D4-DE9D53EBE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3540" y="1237139"/>
            <a:ext cx="2095500" cy="2095500"/>
          </a:xfrm>
          <a:prstGeom prst="rect">
            <a:avLst/>
          </a:prstGeom>
          <a:noFill/>
          <a:extLst>
            <a:ext uri="{909E8E84-426E-40DD-AFC4-6F175D3DCCD1}">
              <a14:hiddenFill xmlns:a14="http://schemas.microsoft.com/office/drawing/2010/main">
                <a:solidFill>
                  <a:srgbClr val="FFFFFF"/>
                </a:solidFill>
              </a14:hiddenFill>
            </a:ext>
          </a:extLst>
        </p:spPr>
      </p:pic>
      <p:sp>
        <p:nvSpPr>
          <p:cNvPr id="9" name="矢印: 左右 8">
            <a:extLst>
              <a:ext uri="{FF2B5EF4-FFF2-40B4-BE49-F238E27FC236}">
                <a16:creationId xmlns:a16="http://schemas.microsoft.com/office/drawing/2014/main" id="{DD60E7BA-9792-2509-0C65-25484479DA1D}"/>
              </a:ext>
            </a:extLst>
          </p:cNvPr>
          <p:cNvSpPr/>
          <p:nvPr/>
        </p:nvSpPr>
        <p:spPr>
          <a:xfrm>
            <a:off x="3886377" y="2197327"/>
            <a:ext cx="5025005" cy="556680"/>
          </a:xfrm>
          <a:prstGeom prst="leftRigh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239DC1F6-11CF-28B9-E6D2-1C8FEC70048E}"/>
              </a:ext>
            </a:extLst>
          </p:cNvPr>
          <p:cNvSpPr txBox="1"/>
          <p:nvPr/>
        </p:nvSpPr>
        <p:spPr>
          <a:xfrm>
            <a:off x="4389715" y="1883542"/>
            <a:ext cx="4018326" cy="400110"/>
          </a:xfrm>
          <a:prstGeom prst="rect">
            <a:avLst/>
          </a:prstGeom>
          <a:noFill/>
        </p:spPr>
        <p:txBody>
          <a:bodyPr wrap="square" rtlCol="0">
            <a:spAutoFit/>
          </a:bodyPr>
          <a:lstStyle/>
          <a:p>
            <a:r>
              <a:rPr kumimoji="1" lang="ja-JP" altLang="en-US" sz="2000" b="1" dirty="0">
                <a:latin typeface="HGP明朝E" panose="02020900000000000000" pitchFamily="18" charset="-128"/>
                <a:ea typeface="HGP明朝E" panose="02020900000000000000" pitchFamily="18" charset="-128"/>
              </a:rPr>
              <a:t>高速大容量インターネット送受信</a:t>
            </a:r>
          </a:p>
        </p:txBody>
      </p:sp>
      <p:sp>
        <p:nvSpPr>
          <p:cNvPr id="11" name="テキスト ボックス 10">
            <a:extLst>
              <a:ext uri="{FF2B5EF4-FFF2-40B4-BE49-F238E27FC236}">
                <a16:creationId xmlns:a16="http://schemas.microsoft.com/office/drawing/2014/main" id="{77FD1C3D-054A-9E59-C3F9-D990F22CBA6A}"/>
              </a:ext>
            </a:extLst>
          </p:cNvPr>
          <p:cNvSpPr txBox="1"/>
          <p:nvPr/>
        </p:nvSpPr>
        <p:spPr>
          <a:xfrm>
            <a:off x="1083267" y="837029"/>
            <a:ext cx="3013569" cy="400110"/>
          </a:xfrm>
          <a:prstGeom prst="rect">
            <a:avLst/>
          </a:prstGeom>
          <a:noFill/>
        </p:spPr>
        <p:txBody>
          <a:bodyPr wrap="square" rtlCol="0">
            <a:spAutoFit/>
          </a:bodyPr>
          <a:lstStyle/>
          <a:p>
            <a:r>
              <a:rPr kumimoji="1" lang="ja-JP" altLang="en-US" sz="2000" b="1" dirty="0">
                <a:latin typeface="HGP明朝E" panose="02020900000000000000" pitchFamily="18" charset="-128"/>
                <a:ea typeface="HGP明朝E" panose="02020900000000000000" pitchFamily="18" charset="-128"/>
              </a:rPr>
              <a:t>クラウドサーバーセンター</a:t>
            </a:r>
          </a:p>
        </p:txBody>
      </p:sp>
      <p:sp>
        <p:nvSpPr>
          <p:cNvPr id="12" name="テキスト ボックス 11">
            <a:extLst>
              <a:ext uri="{FF2B5EF4-FFF2-40B4-BE49-F238E27FC236}">
                <a16:creationId xmlns:a16="http://schemas.microsoft.com/office/drawing/2014/main" id="{902B62AB-C228-C314-6101-A20DB1CB3B9D}"/>
              </a:ext>
            </a:extLst>
          </p:cNvPr>
          <p:cNvSpPr txBox="1"/>
          <p:nvPr/>
        </p:nvSpPr>
        <p:spPr>
          <a:xfrm>
            <a:off x="8911382" y="973957"/>
            <a:ext cx="3139403" cy="646331"/>
          </a:xfrm>
          <a:prstGeom prst="rect">
            <a:avLst/>
          </a:prstGeom>
          <a:noFill/>
        </p:spPr>
        <p:txBody>
          <a:bodyPr wrap="square" rtlCol="0">
            <a:spAutoFit/>
          </a:bodyPr>
          <a:lstStyle/>
          <a:p>
            <a:r>
              <a:rPr kumimoji="1" lang="ja-JP" altLang="en-US" b="1" dirty="0">
                <a:latin typeface="HGP明朝E" panose="02020900000000000000" pitchFamily="18" charset="-128"/>
                <a:ea typeface="HGP明朝E" panose="02020900000000000000" pitchFamily="18" charset="-128"/>
              </a:rPr>
              <a:t>情報・労働端末スーパー〇〇</a:t>
            </a:r>
            <a:endParaRPr kumimoji="1" lang="en-US" altLang="ja-JP" b="1" dirty="0">
              <a:latin typeface="HGP明朝E" panose="02020900000000000000" pitchFamily="18" charset="-128"/>
              <a:ea typeface="HGP明朝E" panose="02020900000000000000" pitchFamily="18" charset="-128"/>
            </a:endParaRPr>
          </a:p>
          <a:p>
            <a:r>
              <a:rPr lang="ja-JP" altLang="en-US" b="1" dirty="0">
                <a:latin typeface="HGP明朝E" panose="02020900000000000000" pitchFamily="18" charset="-128"/>
                <a:ea typeface="HGP明朝E" panose="02020900000000000000" pitchFamily="18" charset="-128"/>
              </a:rPr>
              <a:t>特長</a:t>
            </a:r>
            <a:r>
              <a:rPr lang="en-US" altLang="ja-JP" b="1" dirty="0">
                <a:latin typeface="HGP明朝E" panose="02020900000000000000" pitchFamily="18" charset="-128"/>
                <a:ea typeface="HGP明朝E" panose="02020900000000000000" pitchFamily="18" charset="-128"/>
              </a:rPr>
              <a:t>7C</a:t>
            </a:r>
            <a:r>
              <a:rPr lang="ja-JP" altLang="en-US" b="1" dirty="0">
                <a:latin typeface="HGP明朝E" panose="02020900000000000000" pitchFamily="18" charset="-128"/>
                <a:ea typeface="HGP明朝E" panose="02020900000000000000" pitchFamily="18" charset="-128"/>
              </a:rPr>
              <a:t>を持つスーパー看護師</a:t>
            </a:r>
            <a:endParaRPr kumimoji="1" lang="ja-JP" altLang="en-US" b="1" dirty="0">
              <a:latin typeface="HGP明朝E" panose="02020900000000000000" pitchFamily="18" charset="-128"/>
              <a:ea typeface="HGP明朝E" panose="02020900000000000000" pitchFamily="18" charset="-128"/>
            </a:endParaRPr>
          </a:p>
        </p:txBody>
      </p:sp>
      <p:pic>
        <p:nvPicPr>
          <p:cNvPr id="2" name="図 1">
            <a:extLst>
              <a:ext uri="{FF2B5EF4-FFF2-40B4-BE49-F238E27FC236}">
                <a16:creationId xmlns:a16="http://schemas.microsoft.com/office/drawing/2014/main" id="{D3926F81-6E81-321C-BF95-E527AE89D5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94125" y="1608533"/>
            <a:ext cx="1448007" cy="1667098"/>
          </a:xfrm>
          <a:prstGeom prst="rect">
            <a:avLst/>
          </a:prstGeom>
        </p:spPr>
      </p:pic>
      <p:sp>
        <p:nvSpPr>
          <p:cNvPr id="3" name="テキスト ボックス 2">
            <a:extLst>
              <a:ext uri="{FF2B5EF4-FFF2-40B4-BE49-F238E27FC236}">
                <a16:creationId xmlns:a16="http://schemas.microsoft.com/office/drawing/2014/main" id="{05CFE736-D1FC-D7B5-9BD1-AA6B715AC78C}"/>
              </a:ext>
            </a:extLst>
          </p:cNvPr>
          <p:cNvSpPr txBox="1"/>
          <p:nvPr/>
        </p:nvSpPr>
        <p:spPr>
          <a:xfrm>
            <a:off x="738964" y="3503829"/>
            <a:ext cx="3357872" cy="1200329"/>
          </a:xfrm>
          <a:prstGeom prst="rect">
            <a:avLst/>
          </a:prstGeom>
          <a:noFill/>
        </p:spPr>
        <p:txBody>
          <a:bodyPr wrap="square" rtlCol="0">
            <a:spAutoFit/>
          </a:bodyPr>
          <a:lstStyle/>
          <a:p>
            <a:r>
              <a:rPr kumimoji="1" lang="ja-JP" altLang="en-US" b="1" dirty="0">
                <a:latin typeface="HGP明朝E" panose="02020900000000000000" pitchFamily="18" charset="-128"/>
                <a:ea typeface="HGP明朝E" panose="02020900000000000000" pitchFamily="18" charset="-128"/>
              </a:rPr>
              <a:t>多様な優秀人材のビッグデータにより、スーパー〇〇のこころを注入、メモリに記憶、対話、助言、労働を指示する</a:t>
            </a:r>
          </a:p>
        </p:txBody>
      </p:sp>
      <p:sp>
        <p:nvSpPr>
          <p:cNvPr id="4" name="テキスト ボックス 3">
            <a:extLst>
              <a:ext uri="{FF2B5EF4-FFF2-40B4-BE49-F238E27FC236}">
                <a16:creationId xmlns:a16="http://schemas.microsoft.com/office/drawing/2014/main" id="{7EA2F1B9-1306-5C01-ADD2-0294469D4C30}"/>
              </a:ext>
            </a:extLst>
          </p:cNvPr>
          <p:cNvSpPr txBox="1"/>
          <p:nvPr/>
        </p:nvSpPr>
        <p:spPr>
          <a:xfrm>
            <a:off x="8345885" y="3281117"/>
            <a:ext cx="3524925" cy="1200329"/>
          </a:xfrm>
          <a:prstGeom prst="rect">
            <a:avLst/>
          </a:prstGeom>
          <a:noFill/>
        </p:spPr>
        <p:txBody>
          <a:bodyPr wrap="square" rtlCol="0">
            <a:spAutoFit/>
          </a:bodyPr>
          <a:lstStyle/>
          <a:p>
            <a:r>
              <a:rPr kumimoji="1" lang="ja-JP" altLang="en-US" b="1" dirty="0">
                <a:solidFill>
                  <a:srgbClr val="FF0000"/>
                </a:solidFill>
                <a:latin typeface="HGP明朝E" panose="02020900000000000000" pitchFamily="18" charset="-128"/>
                <a:ea typeface="HGP明朝E" panose="02020900000000000000" pitchFamily="18" charset="-128"/>
              </a:rPr>
              <a:t>●スーパー〇〇は人間と共に働き、</a:t>
            </a:r>
            <a:r>
              <a:rPr lang="ja-JP" altLang="en-US" b="1" dirty="0">
                <a:solidFill>
                  <a:srgbClr val="FF0000"/>
                </a:solidFill>
                <a:latin typeface="HGP明朝E" panose="02020900000000000000" pitchFamily="18" charset="-128"/>
                <a:ea typeface="HGP明朝E" panose="02020900000000000000" pitchFamily="18" charset="-128"/>
              </a:rPr>
              <a:t>２４</a:t>
            </a:r>
            <a:r>
              <a:rPr lang="en-US" altLang="ja-JP" b="1" dirty="0">
                <a:solidFill>
                  <a:srgbClr val="FF0000"/>
                </a:solidFill>
                <a:latin typeface="HGP明朝E" panose="02020900000000000000" pitchFamily="18" charset="-128"/>
                <a:ea typeface="HGP明朝E" panose="02020900000000000000" pitchFamily="18" charset="-128"/>
              </a:rPr>
              <a:t>H</a:t>
            </a:r>
            <a:r>
              <a:rPr lang="ja-JP" altLang="en-US" b="1" dirty="0">
                <a:solidFill>
                  <a:srgbClr val="FF0000"/>
                </a:solidFill>
                <a:latin typeface="HGP明朝E" panose="02020900000000000000" pitchFamily="18" charset="-128"/>
                <a:ea typeface="HGP明朝E" panose="02020900000000000000" pitchFamily="18" charset="-128"/>
              </a:rPr>
              <a:t>フル稼働、無食無給不眠不休、人々を労り、励ます。最高の能力、最高の品格！　女神の如し！</a:t>
            </a:r>
            <a:endParaRPr kumimoji="1" lang="ja-JP" altLang="en-US" b="1" dirty="0">
              <a:solidFill>
                <a:srgbClr val="FF0000"/>
              </a:solidFill>
              <a:latin typeface="HGP明朝E" panose="02020900000000000000" pitchFamily="18" charset="-128"/>
              <a:ea typeface="HGP明朝E" panose="02020900000000000000" pitchFamily="18" charset="-128"/>
            </a:endParaRPr>
          </a:p>
        </p:txBody>
      </p:sp>
      <p:sp>
        <p:nvSpPr>
          <p:cNvPr id="7" name="テキスト ボックス 6">
            <a:extLst>
              <a:ext uri="{FF2B5EF4-FFF2-40B4-BE49-F238E27FC236}">
                <a16:creationId xmlns:a16="http://schemas.microsoft.com/office/drawing/2014/main" id="{81F9D322-E497-E02B-F259-9588FEB1AC90}"/>
              </a:ext>
            </a:extLst>
          </p:cNvPr>
          <p:cNvSpPr txBox="1"/>
          <p:nvPr/>
        </p:nvSpPr>
        <p:spPr>
          <a:xfrm>
            <a:off x="471183" y="258033"/>
            <a:ext cx="10552418" cy="461665"/>
          </a:xfrm>
          <a:prstGeom prst="rect">
            <a:avLst/>
          </a:prstGeom>
          <a:noFill/>
        </p:spPr>
        <p:txBody>
          <a:bodyPr wrap="square" rtlCol="0">
            <a:spAutoFit/>
          </a:bodyPr>
          <a:lstStyle/>
          <a:p>
            <a:r>
              <a:rPr kumimoji="1" lang="ja-JP" altLang="en-US" sz="2400" b="1" dirty="0">
                <a:solidFill>
                  <a:srgbClr val="FF0000"/>
                </a:solidFill>
                <a:latin typeface="HGP明朝E" panose="02020900000000000000" pitchFamily="18" charset="-128"/>
                <a:ea typeface="HGP明朝E" panose="02020900000000000000" pitchFamily="18" charset="-128"/>
              </a:rPr>
              <a:t>●スーパーロボは人々に好かれ愛され、激安！不良ゼロ！</a:t>
            </a:r>
            <a:r>
              <a:rPr lang="ja-JP" altLang="en-US" sz="2400" b="1" dirty="0">
                <a:solidFill>
                  <a:srgbClr val="FF0000"/>
                </a:solidFill>
                <a:latin typeface="HGP明朝E" panose="02020900000000000000" pitchFamily="18" charset="-128"/>
                <a:ea typeface="HGP明朝E" panose="02020900000000000000" pitchFamily="18" charset="-128"/>
              </a:rPr>
              <a:t>普及拡大が止まらぬ！</a:t>
            </a:r>
            <a:endParaRPr kumimoji="1" lang="ja-JP" altLang="en-US" sz="2400" b="1" dirty="0">
              <a:solidFill>
                <a:srgbClr val="FF0000"/>
              </a:solidFill>
              <a:latin typeface="HGP明朝E" panose="02020900000000000000" pitchFamily="18" charset="-128"/>
              <a:ea typeface="HGP明朝E" panose="02020900000000000000" pitchFamily="18" charset="-128"/>
            </a:endParaRPr>
          </a:p>
        </p:txBody>
      </p:sp>
      <p:pic>
        <p:nvPicPr>
          <p:cNvPr id="1034" name="Picture 10">
            <a:extLst>
              <a:ext uri="{FF2B5EF4-FFF2-40B4-BE49-F238E27FC236}">
                <a16:creationId xmlns:a16="http://schemas.microsoft.com/office/drawing/2014/main" id="{60CC36BA-F3D4-565D-7086-00E1784A752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37245" y="4103993"/>
            <a:ext cx="1724622" cy="2226886"/>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CD4B3C21-AF3C-3F0A-8C7C-749DEF755F9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31267" y="4103993"/>
            <a:ext cx="1546195" cy="2226886"/>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a:extLst>
              <a:ext uri="{FF2B5EF4-FFF2-40B4-BE49-F238E27FC236}">
                <a16:creationId xmlns:a16="http://schemas.microsoft.com/office/drawing/2014/main" id="{8938C549-3A9B-B7B3-70AC-CCEB616D1178}"/>
              </a:ext>
            </a:extLst>
          </p:cNvPr>
          <p:cNvSpPr txBox="1"/>
          <p:nvPr/>
        </p:nvSpPr>
        <p:spPr>
          <a:xfrm>
            <a:off x="5024892" y="3633638"/>
            <a:ext cx="2480734" cy="369332"/>
          </a:xfrm>
          <a:prstGeom prst="rect">
            <a:avLst/>
          </a:prstGeom>
          <a:noFill/>
        </p:spPr>
        <p:txBody>
          <a:bodyPr wrap="square" rtlCol="0">
            <a:spAutoFit/>
          </a:bodyPr>
          <a:lstStyle/>
          <a:p>
            <a:r>
              <a:rPr kumimoji="1" lang="ja-JP" altLang="en-US" dirty="0">
                <a:latin typeface="HGP明朝E" panose="02020900000000000000" pitchFamily="18" charset="-128"/>
                <a:ea typeface="HGP明朝E" panose="02020900000000000000" pitchFamily="18" charset="-128"/>
              </a:rPr>
              <a:t>（株）こころのアクトロイド</a:t>
            </a:r>
          </a:p>
        </p:txBody>
      </p:sp>
      <p:sp>
        <p:nvSpPr>
          <p:cNvPr id="13" name="テキスト ボックス 12">
            <a:extLst>
              <a:ext uri="{FF2B5EF4-FFF2-40B4-BE49-F238E27FC236}">
                <a16:creationId xmlns:a16="http://schemas.microsoft.com/office/drawing/2014/main" id="{C739A055-3386-CA2C-1DF0-937791AEF4D3}"/>
              </a:ext>
            </a:extLst>
          </p:cNvPr>
          <p:cNvSpPr txBox="1"/>
          <p:nvPr/>
        </p:nvSpPr>
        <p:spPr>
          <a:xfrm>
            <a:off x="8819373" y="5476501"/>
            <a:ext cx="2616199" cy="646331"/>
          </a:xfrm>
          <a:prstGeom prst="rect">
            <a:avLst/>
          </a:prstGeom>
          <a:noFill/>
        </p:spPr>
        <p:txBody>
          <a:bodyPr wrap="square" rtlCol="0">
            <a:spAutoFit/>
          </a:bodyPr>
          <a:lstStyle/>
          <a:p>
            <a:r>
              <a:rPr kumimoji="1" lang="ja-JP" altLang="en-US" dirty="0">
                <a:latin typeface="ｋHGP明朝E"/>
                <a:ea typeface="HGP明朝E" panose="02020900000000000000" pitchFamily="18" charset="-128"/>
              </a:rPr>
              <a:t>このロボに最優秀介護士</a:t>
            </a:r>
            <a:r>
              <a:rPr lang="ja-JP" altLang="en-US" dirty="0">
                <a:latin typeface="ｋHGP明朝E"/>
                <a:ea typeface="HGP明朝E" panose="02020900000000000000" pitchFamily="18" charset="-128"/>
              </a:rPr>
              <a:t>こころを注入する！</a:t>
            </a:r>
            <a:endParaRPr kumimoji="1" lang="ja-JP" altLang="en-US" dirty="0">
              <a:latin typeface="ｋHGP明朝E"/>
              <a:ea typeface="HGP明朝E" panose="02020900000000000000" pitchFamily="18" charset="-128"/>
            </a:endParaRPr>
          </a:p>
        </p:txBody>
      </p:sp>
      <p:sp>
        <p:nvSpPr>
          <p:cNvPr id="14" name="テキスト ボックス 13">
            <a:extLst>
              <a:ext uri="{FF2B5EF4-FFF2-40B4-BE49-F238E27FC236}">
                <a16:creationId xmlns:a16="http://schemas.microsoft.com/office/drawing/2014/main" id="{AC79EAA1-0FBC-538C-11A2-2A102A9AB5EA}"/>
              </a:ext>
            </a:extLst>
          </p:cNvPr>
          <p:cNvSpPr txBox="1"/>
          <p:nvPr/>
        </p:nvSpPr>
        <p:spPr>
          <a:xfrm>
            <a:off x="1048651" y="5297695"/>
            <a:ext cx="2783169" cy="646331"/>
          </a:xfrm>
          <a:prstGeom prst="rect">
            <a:avLst/>
          </a:prstGeom>
          <a:noFill/>
        </p:spPr>
        <p:txBody>
          <a:bodyPr wrap="square" rtlCol="0">
            <a:spAutoFit/>
          </a:bodyPr>
          <a:lstStyle/>
          <a:p>
            <a:r>
              <a:rPr kumimoji="1" lang="ja-JP" altLang="en-US" dirty="0">
                <a:latin typeface="ｋHGP明朝E"/>
                <a:ea typeface="HGP明朝E" panose="02020900000000000000" pitchFamily="18" charset="-128"/>
              </a:rPr>
              <a:t>このロボに女神アマテラスの</a:t>
            </a:r>
            <a:r>
              <a:rPr lang="ja-JP" altLang="en-US" dirty="0">
                <a:latin typeface="ｋHGP明朝E"/>
                <a:ea typeface="HGP明朝E" panose="02020900000000000000" pitchFamily="18" charset="-128"/>
              </a:rPr>
              <a:t>こころを注入する！</a:t>
            </a:r>
            <a:endParaRPr kumimoji="1" lang="ja-JP" altLang="en-US" dirty="0">
              <a:latin typeface="ｋHGP明朝E"/>
              <a:ea typeface="HGP明朝E" panose="02020900000000000000" pitchFamily="18" charset="-128"/>
            </a:endParaRPr>
          </a:p>
        </p:txBody>
      </p:sp>
      <p:sp>
        <p:nvSpPr>
          <p:cNvPr id="15" name="矢印: 右 14">
            <a:extLst>
              <a:ext uri="{FF2B5EF4-FFF2-40B4-BE49-F238E27FC236}">
                <a16:creationId xmlns:a16="http://schemas.microsoft.com/office/drawing/2014/main" id="{7ACEC712-13E0-6502-AC90-C8E7B6E6D5F1}"/>
              </a:ext>
            </a:extLst>
          </p:cNvPr>
          <p:cNvSpPr/>
          <p:nvPr/>
        </p:nvSpPr>
        <p:spPr>
          <a:xfrm>
            <a:off x="3853323" y="5408477"/>
            <a:ext cx="544551" cy="304800"/>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矢印: 左 15">
            <a:extLst>
              <a:ext uri="{FF2B5EF4-FFF2-40B4-BE49-F238E27FC236}">
                <a16:creationId xmlns:a16="http://schemas.microsoft.com/office/drawing/2014/main" id="{937F25BF-9E95-0C25-8EB8-F0588BF98949}"/>
              </a:ext>
            </a:extLst>
          </p:cNvPr>
          <p:cNvSpPr/>
          <p:nvPr/>
        </p:nvSpPr>
        <p:spPr>
          <a:xfrm>
            <a:off x="8253876" y="5628363"/>
            <a:ext cx="565497" cy="342608"/>
          </a:xfrm>
          <a:prstGeom prst="lef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93189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0FE477F8-716F-4EBF-DAAE-6BE8AF8737A1}"/>
              </a:ext>
            </a:extLst>
          </p:cNvPr>
          <p:cNvSpPr txBox="1"/>
          <p:nvPr/>
        </p:nvSpPr>
        <p:spPr>
          <a:xfrm>
            <a:off x="332762" y="714065"/>
            <a:ext cx="11526476" cy="6001643"/>
          </a:xfrm>
          <a:prstGeom prst="rect">
            <a:avLst/>
          </a:prstGeom>
          <a:noFill/>
        </p:spPr>
        <p:txBody>
          <a:bodyPr wrap="square" rtlCol="0">
            <a:spAutoFit/>
          </a:bodyPr>
          <a:lstStyle/>
          <a:p>
            <a:r>
              <a:rPr kumimoji="1" lang="ja-JP" altLang="en-US" sz="2400" b="1" dirty="0">
                <a:solidFill>
                  <a:srgbClr val="FF0000"/>
                </a:solidFill>
                <a:latin typeface="HGP明朝E" panose="02020900000000000000" pitchFamily="18" charset="-128"/>
                <a:ea typeface="HGP明朝E" panose="02020900000000000000" pitchFamily="18" charset="-128"/>
              </a:rPr>
              <a:t>①</a:t>
            </a:r>
            <a:r>
              <a:rPr kumimoji="1" lang="ja-JP" altLang="en-US" sz="2400" b="1" dirty="0">
                <a:latin typeface="HGP明朝E" panose="02020900000000000000" pitchFamily="18" charset="-128"/>
                <a:ea typeface="HGP明朝E" panose="02020900000000000000" pitchFamily="18" charset="-128"/>
              </a:rPr>
              <a:t>スーパーロボは人に好かれる条件を完璧に備え、さらに最高の能力、最高の品格を備え、普及拡大ストップは</a:t>
            </a:r>
            <a:r>
              <a:rPr kumimoji="1" lang="ja-JP" altLang="en-US" sz="2400" b="1" dirty="0">
                <a:solidFill>
                  <a:srgbClr val="FF0000"/>
                </a:solidFill>
                <a:latin typeface="HGP明朝E" panose="02020900000000000000" pitchFamily="18" charset="-128"/>
                <a:ea typeface="HGP明朝E" panose="02020900000000000000" pitchFamily="18" charset="-128"/>
              </a:rPr>
              <a:t>不可能！</a:t>
            </a:r>
            <a:r>
              <a:rPr kumimoji="1" lang="ja-JP" altLang="en-US" sz="2400" b="1" dirty="0">
                <a:latin typeface="HGP明朝E" panose="02020900000000000000" pitchFamily="18" charset="-128"/>
                <a:ea typeface="HGP明朝E" panose="02020900000000000000" pitchFamily="18" charset="-128"/>
              </a:rPr>
              <a:t>人口減少してもスーパーロボが増え国力増大する仕組み。</a:t>
            </a:r>
            <a:endParaRPr kumimoji="1" lang="en-US" altLang="ja-JP" sz="2400" b="1" dirty="0">
              <a:latin typeface="HGP明朝E" panose="02020900000000000000" pitchFamily="18" charset="-128"/>
              <a:ea typeface="HGP明朝E" panose="02020900000000000000" pitchFamily="18" charset="-128"/>
            </a:endParaRPr>
          </a:p>
          <a:p>
            <a:endParaRPr kumimoji="1" lang="en-US" altLang="ja-JP" sz="2400" b="1" dirty="0">
              <a:latin typeface="HGP明朝E" panose="02020900000000000000" pitchFamily="18" charset="-128"/>
              <a:ea typeface="HGP明朝E" panose="02020900000000000000" pitchFamily="18" charset="-128"/>
            </a:endParaRPr>
          </a:p>
          <a:p>
            <a:r>
              <a:rPr lang="ja-JP" altLang="en-US" sz="2400" b="1" dirty="0">
                <a:solidFill>
                  <a:srgbClr val="FF0000"/>
                </a:solidFill>
                <a:latin typeface="HGP明朝E" panose="02020900000000000000" pitchFamily="18" charset="-128"/>
                <a:ea typeface="HGP明朝E" panose="02020900000000000000" pitchFamily="18" charset="-128"/>
              </a:rPr>
              <a:t>②</a:t>
            </a:r>
            <a:r>
              <a:rPr lang="ja-JP" altLang="en-US" sz="2400" b="1" dirty="0">
                <a:latin typeface="HGP明朝E" panose="02020900000000000000" pitchFamily="18" charset="-128"/>
                <a:ea typeface="HGP明朝E" panose="02020900000000000000" pitchFamily="18" charset="-128"/>
              </a:rPr>
              <a:t>開発コストも期間も人材育成の</a:t>
            </a:r>
            <a:r>
              <a:rPr lang="en-US" altLang="ja-JP" sz="2400" b="1" dirty="0">
                <a:latin typeface="HGP明朝E" panose="02020900000000000000" pitchFamily="18" charset="-128"/>
                <a:ea typeface="HGP明朝E" panose="02020900000000000000" pitchFamily="18" charset="-128"/>
              </a:rPr>
              <a:t>10</a:t>
            </a:r>
            <a:r>
              <a:rPr lang="ja-JP" altLang="en-US" sz="2400" b="1" dirty="0">
                <a:latin typeface="HGP明朝E" panose="02020900000000000000" pitchFamily="18" charset="-128"/>
                <a:ea typeface="HGP明朝E" panose="02020900000000000000" pitchFamily="18" charset="-128"/>
              </a:rPr>
              <a:t>分１不良ゼロ。激安で速い。政府もスーパーロボ会社も運営会社も儲かる三方良し！拡大ストップは</a:t>
            </a:r>
            <a:r>
              <a:rPr lang="ja-JP" altLang="en-US" sz="2400" b="1" dirty="0">
                <a:solidFill>
                  <a:srgbClr val="FF0000"/>
                </a:solidFill>
                <a:latin typeface="HGP明朝E" panose="02020900000000000000" pitchFamily="18" charset="-128"/>
                <a:ea typeface="HGP明朝E" panose="02020900000000000000" pitchFamily="18" charset="-128"/>
              </a:rPr>
              <a:t>不可能！</a:t>
            </a:r>
            <a:r>
              <a:rPr lang="ja-JP" altLang="en-US" sz="2400" b="1" dirty="0">
                <a:latin typeface="HGP明朝E" panose="02020900000000000000" pitchFamily="18" charset="-128"/>
                <a:ea typeface="HGP明朝E" panose="02020900000000000000" pitchFamily="18" charset="-128"/>
              </a:rPr>
              <a:t>（人材には不良が混り最悪）</a:t>
            </a:r>
            <a:endParaRPr lang="en-US" altLang="ja-JP" sz="2400" b="1" dirty="0">
              <a:latin typeface="HGP明朝E" panose="02020900000000000000" pitchFamily="18" charset="-128"/>
              <a:ea typeface="HGP明朝E" panose="02020900000000000000" pitchFamily="18" charset="-128"/>
            </a:endParaRPr>
          </a:p>
          <a:p>
            <a:endParaRPr lang="en-US" altLang="ja-JP" sz="2400" b="1" dirty="0">
              <a:solidFill>
                <a:srgbClr val="FF0000"/>
              </a:solidFill>
              <a:latin typeface="HGP明朝E" panose="02020900000000000000" pitchFamily="18" charset="-128"/>
              <a:ea typeface="HGP明朝E" panose="02020900000000000000" pitchFamily="18" charset="-128"/>
            </a:endParaRPr>
          </a:p>
          <a:p>
            <a:r>
              <a:rPr kumimoji="1" lang="ja-JP" altLang="en-US" sz="2400" b="1" dirty="0">
                <a:solidFill>
                  <a:srgbClr val="FF0000"/>
                </a:solidFill>
                <a:latin typeface="HGP明朝E" panose="02020900000000000000" pitchFamily="18" charset="-128"/>
                <a:ea typeface="HGP明朝E" panose="02020900000000000000" pitchFamily="18" charset="-128"/>
              </a:rPr>
              <a:t>③</a:t>
            </a:r>
            <a:r>
              <a:rPr kumimoji="1" lang="ja-JP" altLang="en-US" sz="2400" b="1" dirty="0">
                <a:latin typeface="HGP明朝E" panose="02020900000000000000" pitchFamily="18" charset="-128"/>
                <a:ea typeface="HGP明朝E" panose="02020900000000000000" pitchFamily="18" charset="-128"/>
              </a:rPr>
              <a:t>人間の私利私欲、恨み憎しみ妬を封じ前進する契機に変え、殺人、強盗、強姦、窃盗、横領、賄賂など犯罪、紛争や戦争を最小化。安全安心、平和繁栄の世を</a:t>
            </a:r>
            <a:r>
              <a:rPr lang="ja-JP" altLang="en-US" sz="2400" b="1" dirty="0">
                <a:latin typeface="HGP明朝E" panose="02020900000000000000" pitchFamily="18" charset="-128"/>
                <a:ea typeface="HGP明朝E" panose="02020900000000000000" pitchFamily="18" charset="-128"/>
              </a:rPr>
              <a:t>創成</a:t>
            </a:r>
            <a:r>
              <a:rPr kumimoji="1" lang="ja-JP" altLang="en-US" sz="2400" b="1" dirty="0">
                <a:latin typeface="HGP明朝E" panose="02020900000000000000" pitchFamily="18" charset="-128"/>
                <a:ea typeface="HGP明朝E" panose="02020900000000000000" pitchFamily="18" charset="-128"/>
              </a:rPr>
              <a:t>。人間も感化され新文明人に進化する。これをストップは</a:t>
            </a:r>
            <a:r>
              <a:rPr kumimoji="1" lang="ja-JP" altLang="en-US" sz="2400" b="1" dirty="0">
                <a:solidFill>
                  <a:srgbClr val="FF0000"/>
                </a:solidFill>
                <a:latin typeface="HGP明朝E" panose="02020900000000000000" pitchFamily="18" charset="-128"/>
                <a:ea typeface="HGP明朝E" panose="02020900000000000000" pitchFamily="18" charset="-128"/>
              </a:rPr>
              <a:t>不可能！</a:t>
            </a:r>
            <a:endParaRPr kumimoji="1" lang="en-US" altLang="ja-JP" sz="2400" b="1" dirty="0">
              <a:solidFill>
                <a:srgbClr val="FF0000"/>
              </a:solidFill>
              <a:latin typeface="HGP明朝E" panose="02020900000000000000" pitchFamily="18" charset="-128"/>
              <a:ea typeface="HGP明朝E" panose="02020900000000000000" pitchFamily="18" charset="-128"/>
            </a:endParaRPr>
          </a:p>
          <a:p>
            <a:endParaRPr kumimoji="1" lang="en-US" altLang="ja-JP" sz="2400" b="1" dirty="0">
              <a:solidFill>
                <a:srgbClr val="FF0000"/>
              </a:solidFill>
              <a:latin typeface="HGP明朝E" panose="02020900000000000000" pitchFamily="18" charset="-128"/>
              <a:ea typeface="HGP明朝E" panose="02020900000000000000" pitchFamily="18" charset="-128"/>
            </a:endParaRPr>
          </a:p>
          <a:p>
            <a:r>
              <a:rPr lang="ja-JP" altLang="en-US" sz="2400" b="1" dirty="0">
                <a:solidFill>
                  <a:srgbClr val="FF0000"/>
                </a:solidFill>
                <a:latin typeface="HGP明朝E" panose="02020900000000000000" pitchFamily="18" charset="-128"/>
                <a:ea typeface="HGP明朝E" panose="02020900000000000000" pitchFamily="18" charset="-128"/>
              </a:rPr>
              <a:t>④</a:t>
            </a:r>
            <a:r>
              <a:rPr lang="ja-JP" altLang="en-US" sz="2400" b="1" dirty="0">
                <a:latin typeface="HGP明朝E" panose="02020900000000000000" pitchFamily="18" charset="-128"/>
                <a:ea typeface="HGP明朝E" panose="02020900000000000000" pitchFamily="18" charset="-128"/>
              </a:rPr>
              <a:t>託児所、幼稚園、小中高、大学まで教育無料化、素質に応じ能力を最大限発揮するようにスーパー教育。天才、英才、秀才、名人、師匠など続出をストップは</a:t>
            </a:r>
            <a:r>
              <a:rPr lang="ja-JP" altLang="en-US" sz="2400" b="1" dirty="0">
                <a:solidFill>
                  <a:srgbClr val="FF0000"/>
                </a:solidFill>
                <a:latin typeface="HGP明朝E" panose="02020900000000000000" pitchFamily="18" charset="-128"/>
                <a:ea typeface="HGP明朝E" panose="02020900000000000000" pitchFamily="18" charset="-128"/>
              </a:rPr>
              <a:t>不可能！</a:t>
            </a:r>
            <a:endParaRPr lang="en-US" altLang="ja-JP" sz="2400" b="1" dirty="0">
              <a:solidFill>
                <a:srgbClr val="FF0000"/>
              </a:solidFill>
              <a:latin typeface="HGP明朝E" panose="02020900000000000000" pitchFamily="18" charset="-128"/>
              <a:ea typeface="HGP明朝E" panose="02020900000000000000" pitchFamily="18" charset="-128"/>
            </a:endParaRPr>
          </a:p>
          <a:p>
            <a:endParaRPr kumimoji="1" lang="en-US" altLang="ja-JP" sz="2400" b="1" dirty="0">
              <a:solidFill>
                <a:srgbClr val="FF0000"/>
              </a:solidFill>
              <a:latin typeface="HGP明朝E" panose="02020900000000000000" pitchFamily="18" charset="-128"/>
              <a:ea typeface="HGP明朝E" panose="02020900000000000000" pitchFamily="18" charset="-128"/>
            </a:endParaRPr>
          </a:p>
          <a:p>
            <a:r>
              <a:rPr lang="ja-JP" altLang="en-US" sz="2400" b="1" dirty="0">
                <a:solidFill>
                  <a:srgbClr val="FF0000"/>
                </a:solidFill>
                <a:latin typeface="HGP明朝E" panose="02020900000000000000" pitchFamily="18" charset="-128"/>
                <a:ea typeface="HGP明朝E" panose="02020900000000000000" pitchFamily="18" charset="-128"/>
              </a:rPr>
              <a:t>⑤</a:t>
            </a:r>
            <a:r>
              <a:rPr lang="ja-JP" altLang="en-US" sz="2400" b="1" dirty="0">
                <a:latin typeface="HGP明朝E" panose="02020900000000000000" pitchFamily="18" charset="-128"/>
                <a:ea typeface="HGP明朝E" panose="02020900000000000000" pitchFamily="18" charset="-128"/>
              </a:rPr>
              <a:t>人口減少する日本に、神の如き新人類が現れ産業革命が起こり高度の平和繁栄する新文明社会到来をストップは</a:t>
            </a:r>
            <a:r>
              <a:rPr lang="ja-JP" altLang="en-US" sz="2400" b="1" dirty="0">
                <a:solidFill>
                  <a:srgbClr val="FF0000"/>
                </a:solidFill>
                <a:latin typeface="HGP明朝E" panose="02020900000000000000" pitchFamily="18" charset="-128"/>
                <a:ea typeface="HGP明朝E" panose="02020900000000000000" pitchFamily="18" charset="-128"/>
              </a:rPr>
              <a:t>不可能！</a:t>
            </a:r>
            <a:r>
              <a:rPr lang="ja-JP" altLang="en-US" sz="2400" b="1" dirty="0">
                <a:latin typeface="HGP明朝E" panose="02020900000000000000" pitchFamily="18" charset="-128"/>
                <a:ea typeface="HGP明朝E" panose="02020900000000000000" pitchFamily="18" charset="-128"/>
              </a:rPr>
              <a:t>（年</a:t>
            </a:r>
            <a:r>
              <a:rPr lang="en-US" altLang="ja-JP" sz="2400" b="1" dirty="0">
                <a:latin typeface="HGP明朝E" panose="02020900000000000000" pitchFamily="18" charset="-128"/>
                <a:ea typeface="HGP明朝E" panose="02020900000000000000" pitchFamily="18" charset="-128"/>
              </a:rPr>
              <a:t>10</a:t>
            </a:r>
            <a:r>
              <a:rPr lang="ja-JP" altLang="en-US" sz="2400" b="1" dirty="0">
                <a:latin typeface="HGP明朝E" panose="02020900000000000000" pitchFamily="18" charset="-128"/>
                <a:ea typeface="HGP明朝E" panose="02020900000000000000" pitchFamily="18" charset="-128"/>
              </a:rPr>
              <a:t>億台稼働は数十億の日本の神々が国内外で活躍するに相当。波及効果含め約</a:t>
            </a:r>
            <a:r>
              <a:rPr lang="en-US" altLang="ja-JP" sz="2400" b="1" dirty="0">
                <a:latin typeface="HGP明朝E" panose="02020900000000000000" pitchFamily="18" charset="-128"/>
                <a:ea typeface="HGP明朝E" panose="02020900000000000000" pitchFamily="18" charset="-128"/>
              </a:rPr>
              <a:t>3000</a:t>
            </a:r>
            <a:r>
              <a:rPr lang="ja-JP" altLang="en-US" sz="2400" b="1" dirty="0">
                <a:latin typeface="HGP明朝E" panose="02020900000000000000" pitchFamily="18" charset="-128"/>
                <a:ea typeface="HGP明朝E" panose="02020900000000000000" pitchFamily="18" charset="-128"/>
              </a:rPr>
              <a:t>兆円／年！）</a:t>
            </a:r>
            <a:endParaRPr kumimoji="1" lang="ja-JP" altLang="en-US" sz="2400" b="1" dirty="0">
              <a:latin typeface="HGP明朝E" panose="02020900000000000000" pitchFamily="18" charset="-128"/>
              <a:ea typeface="HGP明朝E" panose="02020900000000000000" pitchFamily="18" charset="-128"/>
            </a:endParaRPr>
          </a:p>
        </p:txBody>
      </p:sp>
      <p:sp>
        <p:nvSpPr>
          <p:cNvPr id="3" name="テキスト ボックス 2">
            <a:extLst>
              <a:ext uri="{FF2B5EF4-FFF2-40B4-BE49-F238E27FC236}">
                <a16:creationId xmlns:a16="http://schemas.microsoft.com/office/drawing/2014/main" id="{B4449AA5-C0F3-E6BE-C60D-617D588E8EA5}"/>
              </a:ext>
            </a:extLst>
          </p:cNvPr>
          <p:cNvSpPr txBox="1"/>
          <p:nvPr/>
        </p:nvSpPr>
        <p:spPr>
          <a:xfrm>
            <a:off x="2379134" y="57625"/>
            <a:ext cx="6722533" cy="646331"/>
          </a:xfrm>
          <a:prstGeom prst="rect">
            <a:avLst/>
          </a:prstGeom>
          <a:noFill/>
        </p:spPr>
        <p:txBody>
          <a:bodyPr wrap="square" rtlCol="0">
            <a:spAutoFit/>
          </a:bodyPr>
          <a:lstStyle/>
          <a:p>
            <a:r>
              <a:rPr kumimoji="1" lang="ja-JP" altLang="en-US" sz="3600" b="1" dirty="0">
                <a:solidFill>
                  <a:srgbClr val="FF0000"/>
                </a:solidFill>
                <a:latin typeface="HGP明朝E" panose="02020900000000000000" pitchFamily="18" charset="-128"/>
                <a:ea typeface="HGP明朝E" panose="02020900000000000000" pitchFamily="18" charset="-128"/>
              </a:rPr>
              <a:t>高度新文明社会の構築メカニズム</a:t>
            </a:r>
          </a:p>
        </p:txBody>
      </p:sp>
    </p:spTree>
    <p:extLst>
      <p:ext uri="{BB962C8B-B14F-4D97-AF65-F5344CB8AC3E}">
        <p14:creationId xmlns:p14="http://schemas.microsoft.com/office/powerpoint/2010/main" val="837048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4A9A2B9-A9D9-EA4C-2C6F-BE1A0C379925}"/>
              </a:ext>
            </a:extLst>
          </p:cNvPr>
          <p:cNvSpPr txBox="1"/>
          <p:nvPr/>
        </p:nvSpPr>
        <p:spPr>
          <a:xfrm>
            <a:off x="2689370" y="208728"/>
            <a:ext cx="5947795" cy="707886"/>
          </a:xfrm>
          <a:prstGeom prst="rect">
            <a:avLst/>
          </a:prstGeom>
          <a:noFill/>
        </p:spPr>
        <p:txBody>
          <a:bodyPr wrap="square" rtlCol="0">
            <a:spAutoFit/>
          </a:bodyPr>
          <a:lstStyle/>
          <a:p>
            <a:r>
              <a:rPr kumimoji="1" lang="ja-JP" altLang="en-US" sz="4000" b="1" dirty="0">
                <a:solidFill>
                  <a:srgbClr val="FF0000"/>
                </a:solidFill>
                <a:latin typeface="HGP明朝E" panose="02020900000000000000" pitchFamily="18" charset="-128"/>
                <a:ea typeface="HGP明朝E" panose="02020900000000000000" pitchFamily="18" charset="-128"/>
              </a:rPr>
              <a:t>●人材はどこから集めるか</a:t>
            </a:r>
          </a:p>
        </p:txBody>
      </p:sp>
      <p:sp>
        <p:nvSpPr>
          <p:cNvPr id="3" name="テキスト ボックス 2">
            <a:extLst>
              <a:ext uri="{FF2B5EF4-FFF2-40B4-BE49-F238E27FC236}">
                <a16:creationId xmlns:a16="http://schemas.microsoft.com/office/drawing/2014/main" id="{7874B6B3-42DB-751D-F944-4405444A8BB6}"/>
              </a:ext>
            </a:extLst>
          </p:cNvPr>
          <p:cNvSpPr txBox="1"/>
          <p:nvPr/>
        </p:nvSpPr>
        <p:spPr>
          <a:xfrm flipH="1">
            <a:off x="1172145" y="1060001"/>
            <a:ext cx="9951657" cy="3139321"/>
          </a:xfrm>
          <a:prstGeom prst="rect">
            <a:avLst/>
          </a:prstGeom>
          <a:noFill/>
        </p:spPr>
        <p:txBody>
          <a:bodyPr wrap="square" rtlCol="0">
            <a:spAutoFit/>
          </a:bodyPr>
          <a:lstStyle/>
          <a:p>
            <a:r>
              <a:rPr kumimoji="1" lang="ja-JP" altLang="en-US" b="1" dirty="0">
                <a:latin typeface="１HGP明朝E"/>
                <a:ea typeface="HGP明朝E" panose="02020900000000000000" pitchFamily="18" charset="-128"/>
              </a:rPr>
              <a:t>① </a:t>
            </a:r>
            <a:r>
              <a:rPr kumimoji="1" lang="en-US" altLang="ja-JP" b="1" dirty="0">
                <a:latin typeface="１HGP明朝E"/>
                <a:ea typeface="HGP明朝E" panose="02020900000000000000" pitchFamily="18" charset="-128"/>
              </a:rPr>
              <a:t>1950</a:t>
            </a:r>
            <a:r>
              <a:rPr kumimoji="1" lang="ja-JP" altLang="en-US" b="1" dirty="0">
                <a:latin typeface="１HGP明朝E"/>
                <a:ea typeface="HGP明朝E" panose="02020900000000000000" pitchFamily="18" charset="-128"/>
              </a:rPr>
              <a:t>～</a:t>
            </a:r>
            <a:r>
              <a:rPr kumimoji="1" lang="en-US" altLang="ja-JP" b="1" dirty="0">
                <a:latin typeface="１HGP明朝E"/>
                <a:ea typeface="HGP明朝E" panose="02020900000000000000" pitchFamily="18" charset="-128"/>
              </a:rPr>
              <a:t>1960</a:t>
            </a:r>
            <a:r>
              <a:rPr kumimoji="1" lang="ja-JP" altLang="en-US" b="1" dirty="0">
                <a:latin typeface="１HGP明朝E"/>
                <a:ea typeface="HGP明朝E" panose="02020900000000000000" pitchFamily="18" charset="-128"/>
              </a:rPr>
              <a:t>年、人工知能第</a:t>
            </a:r>
            <a:r>
              <a:rPr kumimoji="1" lang="en-US" altLang="ja-JP" b="1" dirty="0">
                <a:latin typeface="１HGP明朝E"/>
                <a:ea typeface="HGP明朝E" panose="02020900000000000000" pitchFamily="18" charset="-128"/>
              </a:rPr>
              <a:t>1</a:t>
            </a:r>
            <a:r>
              <a:rPr kumimoji="1" lang="ja-JP" altLang="en-US" b="1" dirty="0">
                <a:latin typeface="１HGP明朝E"/>
                <a:ea typeface="HGP明朝E" panose="02020900000000000000" pitchFamily="18" charset="-128"/>
              </a:rPr>
              <a:t>期　ダートマス大学のジョン・マッカーシー博士</a:t>
            </a:r>
            <a:r>
              <a:rPr lang="ja-JP" altLang="en-US" b="1" dirty="0">
                <a:latin typeface="１HGP明朝E"/>
                <a:ea typeface="HGP明朝E" panose="02020900000000000000" pitchFamily="18" charset="-128"/>
              </a:rPr>
              <a:t>が人工知能の概念を創成。発明者「人工知能の父」アラン・チューリング博士。</a:t>
            </a:r>
            <a:r>
              <a:rPr kumimoji="1" lang="ja-JP" altLang="en-US" b="1" dirty="0">
                <a:latin typeface="１HGP明朝E"/>
                <a:ea typeface="HGP明朝E" panose="02020900000000000000" pitchFamily="18" charset="-128"/>
              </a:rPr>
              <a:t>第</a:t>
            </a:r>
            <a:r>
              <a:rPr kumimoji="1" lang="en-US" altLang="ja-JP" b="1" dirty="0">
                <a:latin typeface="１HGP明朝E"/>
                <a:ea typeface="HGP明朝E" panose="02020900000000000000" pitchFamily="18" charset="-128"/>
              </a:rPr>
              <a:t>1</a:t>
            </a:r>
            <a:r>
              <a:rPr kumimoji="1" lang="ja-JP" altLang="en-US" b="1" dirty="0">
                <a:latin typeface="１HGP明朝E"/>
                <a:ea typeface="HGP明朝E" panose="02020900000000000000" pitchFamily="18" charset="-128"/>
              </a:rPr>
              <a:t>次</a:t>
            </a:r>
            <a:r>
              <a:rPr kumimoji="1" lang="en-US" altLang="ja-JP" b="1" dirty="0">
                <a:latin typeface="１HGP明朝E"/>
                <a:ea typeface="HGP明朝E" panose="02020900000000000000" pitchFamily="18" charset="-128"/>
              </a:rPr>
              <a:t>AI</a:t>
            </a:r>
            <a:r>
              <a:rPr kumimoji="1" lang="ja-JP" altLang="en-US" b="1" dirty="0">
                <a:latin typeface="１HGP明朝E"/>
                <a:ea typeface="HGP明朝E" panose="02020900000000000000" pitchFamily="18" charset="-128"/>
              </a:rPr>
              <a:t>ブーム到来したが不完全で下火に。</a:t>
            </a:r>
            <a:endParaRPr kumimoji="1" lang="en-US" altLang="ja-JP" b="1" dirty="0">
              <a:latin typeface="１HGP明朝E"/>
              <a:ea typeface="HGP明朝E" panose="02020900000000000000" pitchFamily="18" charset="-128"/>
            </a:endParaRPr>
          </a:p>
          <a:p>
            <a:endParaRPr kumimoji="1" lang="en-US" altLang="ja-JP" b="1" dirty="0">
              <a:latin typeface="１HGP明朝E"/>
              <a:ea typeface="HGP明朝E" panose="02020900000000000000" pitchFamily="18" charset="-128"/>
            </a:endParaRPr>
          </a:p>
          <a:p>
            <a:r>
              <a:rPr lang="ja-JP" altLang="en-US" b="1" dirty="0">
                <a:latin typeface="１HGP明朝E"/>
                <a:ea typeface="HGP明朝E" panose="02020900000000000000" pitchFamily="18" charset="-128"/>
              </a:rPr>
              <a:t>②</a:t>
            </a:r>
            <a:r>
              <a:rPr lang="en-US" altLang="ja-JP" b="1" dirty="0">
                <a:latin typeface="１HGP明朝E"/>
                <a:ea typeface="HGP明朝E" panose="02020900000000000000" pitchFamily="18" charset="-128"/>
              </a:rPr>
              <a:t>1980</a:t>
            </a:r>
            <a:r>
              <a:rPr lang="ja-JP" altLang="en-US" b="1" dirty="0">
                <a:latin typeface="１HGP明朝E"/>
                <a:ea typeface="HGP明朝E" panose="02020900000000000000" pitchFamily="18" charset="-128"/>
              </a:rPr>
              <a:t>年第</a:t>
            </a:r>
            <a:r>
              <a:rPr lang="en-US" altLang="ja-JP" b="1" dirty="0">
                <a:latin typeface="１HGP明朝E"/>
                <a:ea typeface="HGP明朝E" panose="02020900000000000000" pitchFamily="18" charset="-128"/>
              </a:rPr>
              <a:t>2</a:t>
            </a:r>
            <a:r>
              <a:rPr lang="ja-JP" altLang="en-US" b="1" dirty="0">
                <a:latin typeface="１HGP明朝E"/>
                <a:ea typeface="HGP明朝E" panose="02020900000000000000" pitchFamily="18" charset="-128"/>
              </a:rPr>
              <a:t>次ブーム、エキスパートシステムに多くの企業が広く参入したが性能に限界あり下火に。</a:t>
            </a:r>
            <a:endParaRPr lang="en-US" altLang="ja-JP" b="1" dirty="0">
              <a:latin typeface="１HGP明朝E"/>
              <a:ea typeface="HGP明朝E" panose="02020900000000000000" pitchFamily="18" charset="-128"/>
            </a:endParaRPr>
          </a:p>
          <a:p>
            <a:r>
              <a:rPr lang="ja-JP" altLang="en-US" b="1" dirty="0">
                <a:latin typeface="１HGP明朝E"/>
                <a:ea typeface="HGP明朝E" panose="02020900000000000000" pitchFamily="18" charset="-128"/>
              </a:rPr>
              <a:t>「エキスパートの父」エドワード・ファンゲンハイム。ブルース・キャン、イアン・グッドフェローなど。</a:t>
            </a:r>
            <a:endParaRPr lang="en-US" altLang="ja-JP" b="1" dirty="0">
              <a:latin typeface="１HGP明朝E"/>
              <a:ea typeface="HGP明朝E" panose="02020900000000000000" pitchFamily="18" charset="-128"/>
            </a:endParaRPr>
          </a:p>
          <a:p>
            <a:endParaRPr lang="en-US" altLang="ja-JP" b="1" dirty="0">
              <a:latin typeface="１HGP明朝E"/>
              <a:ea typeface="HGP明朝E" panose="02020900000000000000" pitchFamily="18" charset="-128"/>
            </a:endParaRPr>
          </a:p>
          <a:p>
            <a:r>
              <a:rPr kumimoji="1" lang="ja-JP" altLang="en-US" b="1" dirty="0">
                <a:latin typeface="１HGP明朝E"/>
                <a:ea typeface="HGP明朝E" panose="02020900000000000000" pitchFamily="18" charset="-128"/>
              </a:rPr>
              <a:t>③</a:t>
            </a:r>
            <a:r>
              <a:rPr kumimoji="1" lang="en-US" altLang="ja-JP" b="1" dirty="0">
                <a:latin typeface="１HGP明朝E"/>
                <a:ea typeface="HGP明朝E" panose="02020900000000000000" pitchFamily="18" charset="-128"/>
              </a:rPr>
              <a:t>2000</a:t>
            </a:r>
            <a:r>
              <a:rPr kumimoji="1" lang="ja-JP" altLang="en-US" b="1" dirty="0">
                <a:latin typeface="１HGP明朝E"/>
                <a:ea typeface="HGP明朝E" panose="02020900000000000000" pitchFamily="18" charset="-128"/>
              </a:rPr>
              <a:t>年～現在第</a:t>
            </a:r>
            <a:r>
              <a:rPr kumimoji="1" lang="en-US" altLang="ja-JP" b="1" dirty="0">
                <a:latin typeface="１HGP明朝E"/>
                <a:ea typeface="HGP明朝E" panose="02020900000000000000" pitchFamily="18" charset="-128"/>
              </a:rPr>
              <a:t>3</a:t>
            </a:r>
            <a:r>
              <a:rPr kumimoji="1" lang="ja-JP" altLang="en-US" b="1" dirty="0">
                <a:latin typeface="１HGP明朝E"/>
                <a:ea typeface="HGP明朝E" panose="02020900000000000000" pitchFamily="18" charset="-128"/>
              </a:rPr>
              <a:t>次ブーム、機械学習、ビッグデータ、デイープラーニング手法が開発された。</a:t>
            </a:r>
            <a:r>
              <a:rPr lang="ja-JP" altLang="en-US" b="1" dirty="0">
                <a:latin typeface="１HGP明朝E"/>
                <a:ea typeface="HGP明朝E" panose="02020900000000000000" pitchFamily="18" charset="-128"/>
              </a:rPr>
              <a:t>現在の第</a:t>
            </a:r>
            <a:r>
              <a:rPr lang="en-US" altLang="ja-JP" b="1" dirty="0">
                <a:latin typeface="１HGP明朝E"/>
                <a:ea typeface="HGP明朝E" panose="02020900000000000000" pitchFamily="18" charset="-128"/>
              </a:rPr>
              <a:t>1</a:t>
            </a:r>
            <a:r>
              <a:rPr lang="ja-JP" altLang="en-US" b="1" dirty="0">
                <a:latin typeface="１HGP明朝E"/>
                <a:ea typeface="HGP明朝E" panose="02020900000000000000" pitchFamily="18" charset="-128"/>
              </a:rPr>
              <a:t>人者はグーグル退社「ニューラルネットワーク」開発のジェフリー・ヒントン氏。米国には</a:t>
            </a:r>
            <a:r>
              <a:rPr lang="en-US" altLang="ja-JP" b="1" dirty="0">
                <a:latin typeface="１HGP明朝E"/>
                <a:ea typeface="HGP明朝E" panose="02020900000000000000" pitchFamily="18" charset="-128"/>
              </a:rPr>
              <a:t>AI</a:t>
            </a:r>
            <a:r>
              <a:rPr lang="ja-JP" altLang="en-US" b="1" dirty="0">
                <a:latin typeface="１HGP明朝E"/>
                <a:ea typeface="HGP明朝E" panose="02020900000000000000" pitchFamily="18" charset="-128"/>
              </a:rPr>
              <a:t>開発に携わる人材が多数育成された。オープン</a:t>
            </a:r>
            <a:r>
              <a:rPr lang="en-US" altLang="ja-JP" b="1" dirty="0">
                <a:latin typeface="１HGP明朝E"/>
                <a:ea typeface="HGP明朝E" panose="02020900000000000000" pitchFamily="18" charset="-128"/>
              </a:rPr>
              <a:t>AI</a:t>
            </a:r>
            <a:r>
              <a:rPr lang="ja-JP" altLang="en-US" b="1" dirty="0">
                <a:latin typeface="１HGP明朝E"/>
                <a:ea typeface="HGP明朝E" panose="02020900000000000000" pitchFamily="18" charset="-128"/>
              </a:rPr>
              <a:t>・</a:t>
            </a:r>
            <a:r>
              <a:rPr lang="en-US" altLang="ja-JP" b="1" dirty="0">
                <a:latin typeface="１HGP明朝E"/>
                <a:ea typeface="HGP明朝E" panose="02020900000000000000" pitchFamily="18" charset="-128"/>
              </a:rPr>
              <a:t>CEO</a:t>
            </a:r>
            <a:r>
              <a:rPr lang="ja-JP" altLang="en-US" b="1" dirty="0">
                <a:latin typeface="１HGP明朝E"/>
                <a:ea typeface="HGP明朝E" panose="02020900000000000000" pitchFamily="18" charset="-128"/>
              </a:rPr>
              <a:t>はサム・アルトマン。</a:t>
            </a:r>
            <a:r>
              <a:rPr kumimoji="1" lang="ja-JP" altLang="en-US" b="1" dirty="0">
                <a:latin typeface="１HGP明朝E"/>
                <a:ea typeface="HGP明朝E" panose="02020900000000000000" pitchFamily="18" charset="-128"/>
              </a:rPr>
              <a:t>生成</a:t>
            </a:r>
            <a:r>
              <a:rPr kumimoji="1" lang="en-US" altLang="ja-JP" b="1" dirty="0">
                <a:latin typeface="１HGP明朝E"/>
                <a:ea typeface="HGP明朝E" panose="02020900000000000000" pitchFamily="18" charset="-128"/>
              </a:rPr>
              <a:t>AI</a:t>
            </a:r>
            <a:r>
              <a:rPr kumimoji="1" lang="ja-JP" altLang="en-US" b="1" dirty="0">
                <a:latin typeface="１HGP明朝E"/>
                <a:ea typeface="HGP明朝E" panose="02020900000000000000" pitchFamily="18" charset="-128"/>
              </a:rPr>
              <a:t>発明はジェフリー・ヒントン、デビッド・</a:t>
            </a:r>
            <a:r>
              <a:rPr kumimoji="1" lang="en-US" altLang="ja-JP" b="1" dirty="0">
                <a:latin typeface="１HGP明朝E"/>
                <a:ea typeface="HGP明朝E" panose="02020900000000000000" pitchFamily="18" charset="-128"/>
              </a:rPr>
              <a:t>E</a:t>
            </a:r>
            <a:r>
              <a:rPr kumimoji="1" lang="ja-JP" altLang="en-US" b="1" dirty="0">
                <a:latin typeface="１HGP明朝E"/>
                <a:ea typeface="HGP明朝E" panose="02020900000000000000" pitchFamily="18" charset="-128"/>
              </a:rPr>
              <a:t>・ロバーツ、ティム・バーナー</a:t>
            </a:r>
            <a:r>
              <a:rPr lang="ja-JP" altLang="en-US" b="1" dirty="0">
                <a:latin typeface="１HGP明朝E"/>
                <a:ea typeface="HGP明朝E" panose="02020900000000000000" pitchFamily="18" charset="-128"/>
              </a:rPr>
              <a:t>ド＝リー、ヤン・ルカン、</a:t>
            </a:r>
            <a:r>
              <a:rPr kumimoji="1" lang="ja-JP" altLang="en-US" b="1" dirty="0">
                <a:latin typeface="１HGP明朝E"/>
                <a:ea typeface="HGP明朝E" panose="02020900000000000000" pitchFamily="18" charset="-128"/>
              </a:rPr>
              <a:t>レイカーツ・ワイルなど。</a:t>
            </a:r>
            <a:endParaRPr kumimoji="1" lang="en-US" altLang="ja-JP" b="1" dirty="0">
              <a:latin typeface="１HGP明朝E"/>
              <a:ea typeface="HGP明朝E" panose="02020900000000000000" pitchFamily="18" charset="-128"/>
            </a:endParaRPr>
          </a:p>
          <a:p>
            <a:r>
              <a:rPr lang="ja-JP" altLang="en-US" b="1" dirty="0">
                <a:latin typeface="１HGP明朝E"/>
                <a:ea typeface="HGP明朝E" panose="02020900000000000000" pitchFamily="18" charset="-128"/>
              </a:rPr>
              <a:t>米国はパイオニア</a:t>
            </a:r>
            <a:r>
              <a:rPr lang="en-US" altLang="ja-JP" b="1" dirty="0">
                <a:latin typeface="１HGP明朝E"/>
                <a:ea typeface="HGP明朝E" panose="02020900000000000000" pitchFamily="18" charset="-128"/>
              </a:rPr>
              <a:t>‐</a:t>
            </a:r>
            <a:r>
              <a:rPr lang="ja-JP" altLang="en-US" b="1" dirty="0">
                <a:latin typeface="１HGP明朝E"/>
                <a:ea typeface="HGP明朝E" panose="02020900000000000000" pitchFamily="18" charset="-128"/>
              </a:rPr>
              <a:t>挑戦するエンジニアが多い。日本の</a:t>
            </a:r>
            <a:r>
              <a:rPr lang="en-US" altLang="ja-JP" b="1" dirty="0">
                <a:latin typeface="１HGP明朝E"/>
                <a:ea typeface="HGP明朝E" panose="02020900000000000000" pitchFamily="18" charset="-128"/>
              </a:rPr>
              <a:t>AI</a:t>
            </a:r>
            <a:r>
              <a:rPr lang="ja-JP" altLang="en-US" b="1" dirty="0">
                <a:latin typeface="１HGP明朝E"/>
                <a:ea typeface="HGP明朝E" panose="02020900000000000000" pitchFamily="18" charset="-128"/>
              </a:rPr>
              <a:t>第一人者は東大工学部松尾豊博士。</a:t>
            </a:r>
            <a:endParaRPr kumimoji="1" lang="ja-JP" altLang="en-US" b="1" dirty="0">
              <a:latin typeface="１HGP明朝E"/>
              <a:ea typeface="HGP明朝E" panose="02020900000000000000" pitchFamily="18" charset="-128"/>
            </a:endParaRPr>
          </a:p>
        </p:txBody>
      </p:sp>
      <p:sp>
        <p:nvSpPr>
          <p:cNvPr id="4" name="矢印: 下 3">
            <a:extLst>
              <a:ext uri="{FF2B5EF4-FFF2-40B4-BE49-F238E27FC236}">
                <a16:creationId xmlns:a16="http://schemas.microsoft.com/office/drawing/2014/main" id="{47FEFB54-BB8B-C9F0-81F2-CC7D4735B6C4}"/>
              </a:ext>
            </a:extLst>
          </p:cNvPr>
          <p:cNvSpPr/>
          <p:nvPr/>
        </p:nvSpPr>
        <p:spPr>
          <a:xfrm>
            <a:off x="5155035" y="4193359"/>
            <a:ext cx="865464" cy="298697"/>
          </a:xfrm>
          <a:prstGeom prst="downArrow">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C56473AD-7171-2202-667A-C0AAAF35CD94}"/>
              </a:ext>
            </a:extLst>
          </p:cNvPr>
          <p:cNvSpPr txBox="1"/>
          <p:nvPr/>
        </p:nvSpPr>
        <p:spPr>
          <a:xfrm>
            <a:off x="1460710" y="4492056"/>
            <a:ext cx="8783957" cy="2246769"/>
          </a:xfrm>
          <a:prstGeom prst="rect">
            <a:avLst/>
          </a:prstGeom>
          <a:noFill/>
        </p:spPr>
        <p:txBody>
          <a:bodyPr wrap="square" rtlCol="0">
            <a:spAutoFit/>
          </a:bodyPr>
          <a:lstStyle/>
          <a:p>
            <a:r>
              <a:rPr kumimoji="1" lang="ja-JP" altLang="en-US" sz="2800" b="1" dirty="0">
                <a:latin typeface="HGP明朝E" panose="02020900000000000000" pitchFamily="18" charset="-128"/>
                <a:ea typeface="HGP明朝E" panose="02020900000000000000" pitchFamily="18" charset="-128"/>
              </a:rPr>
              <a:t>①米国政府と「スーパーロボ通商安全保障条約」締結する。</a:t>
            </a:r>
            <a:endParaRPr kumimoji="1" lang="en-US" altLang="ja-JP" sz="2800" b="1" dirty="0">
              <a:latin typeface="HGP明朝E" panose="02020900000000000000" pitchFamily="18" charset="-128"/>
              <a:ea typeface="HGP明朝E" panose="02020900000000000000" pitchFamily="18" charset="-128"/>
            </a:endParaRPr>
          </a:p>
          <a:p>
            <a:r>
              <a:rPr kumimoji="1" lang="ja-JP" altLang="en-US" sz="2800" b="1" dirty="0">
                <a:latin typeface="HGP明朝E" panose="02020900000000000000" pitchFamily="18" charset="-128"/>
                <a:ea typeface="HGP明朝E" panose="02020900000000000000" pitchFamily="18" charset="-128"/>
              </a:rPr>
              <a:t>②米国は非常に驚き「共同開発」を提案する可能性あり。</a:t>
            </a:r>
            <a:endParaRPr kumimoji="1" lang="en-US" altLang="ja-JP" sz="2800" b="1" dirty="0">
              <a:latin typeface="HGP明朝E" panose="02020900000000000000" pitchFamily="18" charset="-128"/>
              <a:ea typeface="HGP明朝E" panose="02020900000000000000" pitchFamily="18" charset="-128"/>
            </a:endParaRPr>
          </a:p>
          <a:p>
            <a:r>
              <a:rPr lang="ja-JP" altLang="en-US" sz="2800" b="1" dirty="0">
                <a:latin typeface="HGP明朝E" panose="02020900000000000000" pitchFamily="18" charset="-128"/>
                <a:ea typeface="HGP明朝E" panose="02020900000000000000" pitchFamily="18" charset="-128"/>
              </a:rPr>
              <a:t>③国策プロジェクトリーダー候補に南場智子氏の名前！</a:t>
            </a:r>
            <a:endParaRPr kumimoji="1" lang="en-US" altLang="ja-JP" sz="2800" b="1" dirty="0">
              <a:latin typeface="HGP明朝E" panose="02020900000000000000" pitchFamily="18" charset="-128"/>
              <a:ea typeface="HGP明朝E" panose="02020900000000000000" pitchFamily="18" charset="-128"/>
            </a:endParaRPr>
          </a:p>
          <a:p>
            <a:r>
              <a:rPr lang="ja-JP" altLang="en-US" sz="2800" b="1" dirty="0">
                <a:latin typeface="HGP明朝E" panose="02020900000000000000" pitchFamily="18" charset="-128"/>
                <a:ea typeface="HGP明朝E" panose="02020900000000000000" pitchFamily="18" charset="-128"/>
              </a:rPr>
              <a:t>④</a:t>
            </a:r>
            <a:r>
              <a:rPr kumimoji="1" lang="ja-JP" altLang="en-US" sz="2800" b="1" dirty="0">
                <a:latin typeface="HGP明朝E" panose="02020900000000000000" pitchFamily="18" charset="-128"/>
                <a:ea typeface="HGP明朝E" panose="02020900000000000000" pitchFamily="18" charset="-128"/>
              </a:rPr>
              <a:t>開発エンジニアに最優秀人材３名を米国からスカウト。</a:t>
            </a:r>
            <a:endParaRPr kumimoji="1" lang="en-US" altLang="ja-JP" sz="2800" b="1" dirty="0">
              <a:latin typeface="HGP明朝E" panose="02020900000000000000" pitchFamily="18" charset="-128"/>
              <a:ea typeface="HGP明朝E" panose="02020900000000000000" pitchFamily="18" charset="-128"/>
            </a:endParaRPr>
          </a:p>
          <a:p>
            <a:r>
              <a:rPr kumimoji="1" lang="ja-JP" altLang="en-US" sz="2800" b="1" dirty="0">
                <a:latin typeface="HGP明朝E" panose="02020900000000000000" pitchFamily="18" charset="-128"/>
                <a:ea typeface="HGP明朝E" panose="02020900000000000000" pitchFamily="18" charset="-128"/>
              </a:rPr>
              <a:t>⑤開発を通じ日本に１０００名の</a:t>
            </a:r>
            <a:r>
              <a:rPr kumimoji="1" lang="en-US" altLang="ja-JP" sz="2800" b="1" dirty="0">
                <a:latin typeface="HGP明朝E" panose="02020900000000000000" pitchFamily="18" charset="-128"/>
                <a:ea typeface="HGP明朝E" panose="02020900000000000000" pitchFamily="18" charset="-128"/>
              </a:rPr>
              <a:t>AB</a:t>
            </a:r>
            <a:r>
              <a:rPr kumimoji="1" lang="ja-JP" altLang="en-US" sz="2800" b="1" dirty="0">
                <a:latin typeface="HGP明朝E" panose="02020900000000000000" pitchFamily="18" charset="-128"/>
                <a:ea typeface="HGP明朝E" panose="02020900000000000000" pitchFamily="18" charset="-128"/>
              </a:rPr>
              <a:t>エンジニアを育成する。</a:t>
            </a:r>
          </a:p>
        </p:txBody>
      </p:sp>
    </p:spTree>
    <p:extLst>
      <p:ext uri="{BB962C8B-B14F-4D97-AF65-F5344CB8AC3E}">
        <p14:creationId xmlns:p14="http://schemas.microsoft.com/office/powerpoint/2010/main" val="1491654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EC18C8C-A9C7-03C4-4EE6-B1D2D8DD6B29}"/>
              </a:ext>
            </a:extLst>
          </p:cNvPr>
          <p:cNvSpPr txBox="1"/>
          <p:nvPr/>
        </p:nvSpPr>
        <p:spPr>
          <a:xfrm>
            <a:off x="906009" y="2113176"/>
            <a:ext cx="10620463" cy="830997"/>
          </a:xfrm>
          <a:prstGeom prst="rect">
            <a:avLst/>
          </a:prstGeom>
          <a:noFill/>
        </p:spPr>
        <p:txBody>
          <a:bodyPr wrap="square" rtlCol="0">
            <a:spAutoFit/>
          </a:bodyPr>
          <a:lstStyle/>
          <a:p>
            <a:r>
              <a:rPr lang="en-US" altLang="ja-JP" sz="2400" b="1" dirty="0">
                <a:solidFill>
                  <a:srgbClr val="FF0000"/>
                </a:solidFill>
                <a:latin typeface="HGP明朝E" panose="02020900000000000000" pitchFamily="18" charset="-128"/>
                <a:ea typeface="HGP明朝E" panose="02020900000000000000" pitchFamily="18" charset="-128"/>
              </a:rPr>
              <a:t>Ⅰ</a:t>
            </a:r>
            <a:r>
              <a:rPr lang="ja-JP" altLang="en-US" sz="2400" b="1" dirty="0">
                <a:solidFill>
                  <a:srgbClr val="FF0000"/>
                </a:solidFill>
                <a:latin typeface="HGP明朝E" panose="02020900000000000000" pitchFamily="18" charset="-128"/>
                <a:ea typeface="HGP明朝E" panose="02020900000000000000" pitchFamily="18" charset="-128"/>
              </a:rPr>
              <a:t>　</a:t>
            </a:r>
            <a:r>
              <a:rPr kumimoji="1" lang="ja-JP" altLang="en-US" sz="2400" b="1" dirty="0">
                <a:solidFill>
                  <a:srgbClr val="FF0000"/>
                </a:solidFill>
                <a:latin typeface="HGP明朝E" panose="02020900000000000000" pitchFamily="18" charset="-128"/>
                <a:ea typeface="HGP明朝E" panose="02020900000000000000" pitchFamily="18" charset="-128"/>
              </a:rPr>
              <a:t>機械学習</a:t>
            </a:r>
            <a:r>
              <a:rPr kumimoji="1" lang="ja-JP" altLang="en-US" sz="2400" b="1" dirty="0">
                <a:latin typeface="HGP明朝E" panose="02020900000000000000" pitchFamily="18" charset="-128"/>
                <a:ea typeface="HGP明朝E" panose="02020900000000000000" pitchFamily="18" charset="-128"/>
              </a:rPr>
              <a:t>＝経験から学習により自動的に改善するコンピューターアルゴリズム。</a:t>
            </a:r>
            <a:endParaRPr kumimoji="1" lang="en-US" altLang="ja-JP" sz="2400" b="1" dirty="0">
              <a:latin typeface="HGP明朝E" panose="02020900000000000000" pitchFamily="18" charset="-128"/>
              <a:ea typeface="HGP明朝E" panose="02020900000000000000" pitchFamily="18" charset="-128"/>
            </a:endParaRPr>
          </a:p>
          <a:p>
            <a:r>
              <a:rPr kumimoji="1" lang="ja-JP" altLang="en-US" sz="2400" b="1" dirty="0">
                <a:latin typeface="HGP明朝E" panose="02020900000000000000" pitchFamily="18" charset="-128"/>
                <a:ea typeface="HGP明朝E" panose="02020900000000000000" pitchFamily="18" charset="-128"/>
              </a:rPr>
              <a:t>簡潔に言うと特定の課題や入力に対し推論（正解）する仕組み。</a:t>
            </a:r>
          </a:p>
        </p:txBody>
      </p:sp>
      <p:sp>
        <p:nvSpPr>
          <p:cNvPr id="4" name="テキスト ボックス 3">
            <a:extLst>
              <a:ext uri="{FF2B5EF4-FFF2-40B4-BE49-F238E27FC236}">
                <a16:creationId xmlns:a16="http://schemas.microsoft.com/office/drawing/2014/main" id="{DE78FEAB-3CC9-E5AB-D035-EA500F53EC4C}"/>
              </a:ext>
            </a:extLst>
          </p:cNvPr>
          <p:cNvSpPr txBox="1"/>
          <p:nvPr/>
        </p:nvSpPr>
        <p:spPr>
          <a:xfrm>
            <a:off x="906009" y="3277785"/>
            <a:ext cx="10511408" cy="1569660"/>
          </a:xfrm>
          <a:prstGeom prst="rect">
            <a:avLst/>
          </a:prstGeom>
          <a:noFill/>
        </p:spPr>
        <p:txBody>
          <a:bodyPr wrap="square" rtlCol="0">
            <a:spAutoFit/>
          </a:bodyPr>
          <a:lstStyle/>
          <a:p>
            <a:r>
              <a:rPr lang="en-US" altLang="ja-JP" sz="2400" b="1" dirty="0">
                <a:solidFill>
                  <a:srgbClr val="FF0000"/>
                </a:solidFill>
                <a:latin typeface="HGP明朝E" panose="02020900000000000000" pitchFamily="18" charset="-128"/>
                <a:ea typeface="HGP明朝E" panose="02020900000000000000" pitchFamily="18" charset="-128"/>
              </a:rPr>
              <a:t>Ⅱ</a:t>
            </a:r>
            <a:r>
              <a:rPr lang="ja-JP" altLang="en-US" sz="2400" b="1" dirty="0">
                <a:solidFill>
                  <a:srgbClr val="FF0000"/>
                </a:solidFill>
                <a:latin typeface="HGP明朝E" panose="02020900000000000000" pitchFamily="18" charset="-128"/>
                <a:ea typeface="HGP明朝E" panose="02020900000000000000" pitchFamily="18" charset="-128"/>
              </a:rPr>
              <a:t>　デイープラーニング（深層学習）</a:t>
            </a:r>
            <a:r>
              <a:rPr kumimoji="1" lang="ja-JP" altLang="en-US" sz="2400" b="1" dirty="0">
                <a:latin typeface="HGP明朝E" panose="02020900000000000000" pitchFamily="18" charset="-128"/>
                <a:ea typeface="HGP明朝E" panose="02020900000000000000" pitchFamily="18" charset="-128"/>
              </a:rPr>
              <a:t>＝対象全体から細部までそれぞれの概念を階層構造として関連させ</a:t>
            </a:r>
            <a:r>
              <a:rPr lang="ja-JP" altLang="en-US" sz="2400" b="1" dirty="0">
                <a:latin typeface="HGP明朝E" panose="02020900000000000000" pitchFamily="18" charset="-128"/>
                <a:ea typeface="HGP明朝E" panose="02020900000000000000" pitchFamily="18" charset="-128"/>
              </a:rPr>
              <a:t>学習する手法。複数の独立した機械学習の総称である。</a:t>
            </a:r>
            <a:endParaRPr lang="en-US" altLang="ja-JP" sz="2400" b="1" dirty="0">
              <a:latin typeface="HGP明朝E" panose="02020900000000000000" pitchFamily="18" charset="-128"/>
              <a:ea typeface="HGP明朝E" panose="02020900000000000000" pitchFamily="18" charset="-128"/>
            </a:endParaRPr>
          </a:p>
          <a:p>
            <a:r>
              <a:rPr lang="ja-JP" altLang="en-US" sz="2400" b="1" dirty="0">
                <a:latin typeface="HGP明朝E" panose="02020900000000000000" pitchFamily="18" charset="-128"/>
                <a:ea typeface="HGP明朝E" panose="02020900000000000000" pitchFamily="18" charset="-128"/>
              </a:rPr>
              <a:t>　その中で最も普及した手法が多層ニューラルネットワークによる機械学習手法でその第</a:t>
            </a:r>
            <a:r>
              <a:rPr lang="en-US" altLang="ja-JP" sz="2400" b="1" dirty="0">
                <a:latin typeface="HGP明朝E" panose="02020900000000000000" pitchFamily="18" charset="-128"/>
                <a:ea typeface="HGP明朝E" panose="02020900000000000000" pitchFamily="18" charset="-128"/>
              </a:rPr>
              <a:t>1</a:t>
            </a:r>
            <a:r>
              <a:rPr lang="ja-JP" altLang="en-US" sz="2400" b="1" dirty="0">
                <a:latin typeface="HGP明朝E" panose="02020900000000000000" pitchFamily="18" charset="-128"/>
                <a:ea typeface="HGP明朝E" panose="02020900000000000000" pitchFamily="18" charset="-128"/>
              </a:rPr>
              <a:t>人者はジェフリー・ヒントン博士。</a:t>
            </a:r>
            <a:endParaRPr kumimoji="1" lang="ja-JP" altLang="en-US" sz="2400" b="1" dirty="0">
              <a:latin typeface="HGP明朝E" panose="02020900000000000000" pitchFamily="18" charset="-128"/>
              <a:ea typeface="HGP明朝E" panose="02020900000000000000" pitchFamily="18" charset="-128"/>
            </a:endParaRPr>
          </a:p>
        </p:txBody>
      </p:sp>
      <p:sp>
        <p:nvSpPr>
          <p:cNvPr id="6" name="テキスト ボックス 5">
            <a:extLst>
              <a:ext uri="{FF2B5EF4-FFF2-40B4-BE49-F238E27FC236}">
                <a16:creationId xmlns:a16="http://schemas.microsoft.com/office/drawing/2014/main" id="{AB810F65-82C5-B488-2032-3648B68DE898}"/>
              </a:ext>
            </a:extLst>
          </p:cNvPr>
          <p:cNvSpPr txBox="1"/>
          <p:nvPr/>
        </p:nvSpPr>
        <p:spPr>
          <a:xfrm>
            <a:off x="907409" y="5034504"/>
            <a:ext cx="10090557" cy="1569660"/>
          </a:xfrm>
          <a:prstGeom prst="rect">
            <a:avLst/>
          </a:prstGeom>
          <a:noFill/>
        </p:spPr>
        <p:txBody>
          <a:bodyPr wrap="square" rtlCol="0">
            <a:spAutoFit/>
          </a:bodyPr>
          <a:lstStyle/>
          <a:p>
            <a:r>
              <a:rPr lang="en-US" altLang="ja-JP" sz="2400" b="1" dirty="0">
                <a:solidFill>
                  <a:srgbClr val="FF0000"/>
                </a:solidFill>
                <a:latin typeface="HGP明朝E" panose="02020900000000000000" pitchFamily="18" charset="-128"/>
                <a:ea typeface="HGP明朝E" panose="02020900000000000000" pitchFamily="18" charset="-128"/>
              </a:rPr>
              <a:t>Ⅲ</a:t>
            </a:r>
            <a:r>
              <a:rPr lang="ja-JP" altLang="en-US" sz="2400" b="1" dirty="0">
                <a:solidFill>
                  <a:srgbClr val="FF0000"/>
                </a:solidFill>
                <a:latin typeface="HGP明朝E" panose="02020900000000000000" pitchFamily="18" charset="-128"/>
                <a:ea typeface="HGP明朝E" panose="02020900000000000000" pitchFamily="18" charset="-128"/>
              </a:rPr>
              <a:t>　</a:t>
            </a:r>
            <a:r>
              <a:rPr kumimoji="1" lang="ja-JP" altLang="en-US" sz="2400" b="1" dirty="0">
                <a:solidFill>
                  <a:srgbClr val="FF0000"/>
                </a:solidFill>
                <a:latin typeface="HGP明朝E" panose="02020900000000000000" pitchFamily="18" charset="-128"/>
                <a:ea typeface="HGP明朝E" panose="02020900000000000000" pitchFamily="18" charset="-128"/>
              </a:rPr>
              <a:t>ニューラルネットワーク</a:t>
            </a:r>
            <a:r>
              <a:rPr kumimoji="1" lang="ja-JP" altLang="en-US" sz="2400" b="1" dirty="0">
                <a:latin typeface="HGP明朝E" panose="02020900000000000000" pitchFamily="18" charset="-128"/>
                <a:ea typeface="HGP明朝E" panose="02020900000000000000" pitchFamily="18" charset="-128"/>
              </a:rPr>
              <a:t>＝人間頭脳の学習メカニズムを模した機械学習法。　ニューロンと言う計算ユニットをもち、</a:t>
            </a:r>
            <a:r>
              <a:rPr lang="ja-JP" altLang="en-US" sz="2400" b="1" dirty="0">
                <a:latin typeface="HGP明朝E" panose="02020900000000000000" pitchFamily="18" charset="-128"/>
                <a:ea typeface="HGP明朝E" panose="02020900000000000000" pitchFamily="18" charset="-128"/>
              </a:rPr>
              <a:t>人間</a:t>
            </a:r>
            <a:r>
              <a:rPr kumimoji="1" lang="ja-JP" altLang="en-US" sz="2400" b="1" dirty="0">
                <a:latin typeface="HGP明朝E" panose="02020900000000000000" pitchFamily="18" charset="-128"/>
                <a:ea typeface="HGP明朝E" panose="02020900000000000000" pitchFamily="18" charset="-128"/>
              </a:rPr>
              <a:t>の神経系メカニズムを模している。</a:t>
            </a:r>
            <a:endParaRPr kumimoji="1" lang="en-US" altLang="ja-JP" sz="2400" b="1" dirty="0">
              <a:latin typeface="HGP明朝E" panose="02020900000000000000" pitchFamily="18" charset="-128"/>
              <a:ea typeface="HGP明朝E" panose="02020900000000000000" pitchFamily="18" charset="-128"/>
            </a:endParaRPr>
          </a:p>
          <a:p>
            <a:r>
              <a:rPr kumimoji="1" lang="ja-JP" altLang="en-US" sz="2400" b="1" dirty="0">
                <a:latin typeface="HGP明朝E" panose="02020900000000000000" pitchFamily="18" charset="-128"/>
                <a:ea typeface="HGP明朝E" panose="02020900000000000000" pitchFamily="18" charset="-128"/>
              </a:rPr>
              <a:t>人間の脳神経ネットワークを模倣した数理モデル。</a:t>
            </a:r>
            <a:r>
              <a:rPr lang="en-US" altLang="ja-JP" sz="2400" b="1" dirty="0">
                <a:latin typeface="HGP明朝E" panose="02020900000000000000" pitchFamily="18" charset="-128"/>
                <a:ea typeface="HGP明朝E" panose="02020900000000000000" pitchFamily="18" charset="-128"/>
              </a:rPr>
              <a:t>AI</a:t>
            </a:r>
            <a:r>
              <a:rPr lang="ja-JP" altLang="en-US" sz="2400" b="1" dirty="0">
                <a:latin typeface="HGP明朝E" panose="02020900000000000000" pitchFamily="18" charset="-128"/>
                <a:ea typeface="HGP明朝E" panose="02020900000000000000" pitchFamily="18" charset="-128"/>
              </a:rPr>
              <a:t>は</a:t>
            </a:r>
            <a:r>
              <a:rPr lang="en-US" altLang="ja-JP" sz="2400" b="1" dirty="0">
                <a:latin typeface="HGP明朝E" panose="02020900000000000000" pitchFamily="18" charset="-128"/>
                <a:ea typeface="HGP明朝E" panose="02020900000000000000" pitchFamily="18" charset="-128"/>
              </a:rPr>
              <a:t>2045</a:t>
            </a:r>
            <a:r>
              <a:rPr lang="ja-JP" altLang="en-US" sz="2400" b="1" dirty="0">
                <a:latin typeface="HGP明朝E" panose="02020900000000000000" pitchFamily="18" charset="-128"/>
                <a:ea typeface="HGP明朝E" panose="02020900000000000000" pitchFamily="18" charset="-128"/>
              </a:rPr>
              <a:t>年頃人間知能を超える。オープン</a:t>
            </a:r>
            <a:r>
              <a:rPr lang="en-US" altLang="ja-JP" sz="2400" b="1" dirty="0">
                <a:latin typeface="HGP明朝E" panose="02020900000000000000" pitchFamily="18" charset="-128"/>
                <a:ea typeface="HGP明朝E" panose="02020900000000000000" pitchFamily="18" charset="-128"/>
              </a:rPr>
              <a:t>AICEO</a:t>
            </a:r>
            <a:r>
              <a:rPr lang="ja-JP" altLang="en-US" sz="2400" b="1" dirty="0">
                <a:latin typeface="HGP明朝E" panose="02020900000000000000" pitchFamily="18" charset="-128"/>
                <a:ea typeface="HGP明朝E" panose="02020900000000000000" pitchFamily="18" charset="-128"/>
              </a:rPr>
              <a:t>のアルトマンは万能</a:t>
            </a:r>
            <a:r>
              <a:rPr lang="en-US" altLang="ja-JP" sz="2400" b="1" dirty="0">
                <a:latin typeface="HGP明朝E" panose="02020900000000000000" pitchFamily="18" charset="-128"/>
                <a:ea typeface="HGP明朝E" panose="02020900000000000000" pitchFamily="18" charset="-128"/>
              </a:rPr>
              <a:t>AI</a:t>
            </a:r>
            <a:r>
              <a:rPr lang="ja-JP" altLang="en-US" sz="2400" b="1" dirty="0">
                <a:latin typeface="HGP明朝E" panose="02020900000000000000" pitchFamily="18" charset="-128"/>
                <a:ea typeface="HGP明朝E" panose="02020900000000000000" pitchFamily="18" charset="-128"/>
              </a:rPr>
              <a:t>「</a:t>
            </a:r>
            <a:r>
              <a:rPr lang="en-US" altLang="ja-JP" sz="2400" b="1" dirty="0">
                <a:latin typeface="HGP明朝E" panose="02020900000000000000" pitchFamily="18" charset="-128"/>
                <a:ea typeface="HGP明朝E" panose="02020900000000000000" pitchFamily="18" charset="-128"/>
              </a:rPr>
              <a:t>Q</a:t>
            </a:r>
            <a:r>
              <a:rPr lang="ja-JP" altLang="en-US" sz="2400" b="1" dirty="0">
                <a:latin typeface="HGP明朝E" panose="02020900000000000000" pitchFamily="18" charset="-128"/>
                <a:ea typeface="HGP明朝E" panose="02020900000000000000" pitchFamily="18" charset="-128"/>
              </a:rPr>
              <a:t>＊」開発を推進中である。　</a:t>
            </a:r>
            <a:endParaRPr kumimoji="1" lang="ja-JP" altLang="en-US" sz="2400" b="1" dirty="0">
              <a:latin typeface="HGP明朝E" panose="02020900000000000000" pitchFamily="18" charset="-128"/>
              <a:ea typeface="HGP明朝E" panose="02020900000000000000" pitchFamily="18" charset="-128"/>
            </a:endParaRPr>
          </a:p>
        </p:txBody>
      </p:sp>
      <p:sp>
        <p:nvSpPr>
          <p:cNvPr id="7" name="テキスト ボックス 6">
            <a:extLst>
              <a:ext uri="{FF2B5EF4-FFF2-40B4-BE49-F238E27FC236}">
                <a16:creationId xmlns:a16="http://schemas.microsoft.com/office/drawing/2014/main" id="{DC3D82D4-EC00-61DD-F270-957D0BCE0D4A}"/>
              </a:ext>
            </a:extLst>
          </p:cNvPr>
          <p:cNvSpPr txBox="1"/>
          <p:nvPr/>
        </p:nvSpPr>
        <p:spPr>
          <a:xfrm>
            <a:off x="2969702" y="253836"/>
            <a:ext cx="4588779" cy="584775"/>
          </a:xfrm>
          <a:prstGeom prst="rect">
            <a:avLst/>
          </a:prstGeom>
          <a:noFill/>
        </p:spPr>
        <p:txBody>
          <a:bodyPr wrap="square" rtlCol="0">
            <a:spAutoFit/>
          </a:bodyPr>
          <a:lstStyle/>
          <a:p>
            <a:r>
              <a:rPr kumimoji="1" lang="ja-JP" altLang="en-US" sz="3200" b="1" dirty="0">
                <a:solidFill>
                  <a:srgbClr val="FF0000"/>
                </a:solidFill>
                <a:latin typeface="HGP明朝E" panose="02020900000000000000" pitchFamily="18" charset="-128"/>
                <a:ea typeface="HGP明朝E" panose="02020900000000000000" pitchFamily="18" charset="-128"/>
              </a:rPr>
              <a:t>スーパーロボの開発手法</a:t>
            </a:r>
          </a:p>
        </p:txBody>
      </p:sp>
      <p:sp>
        <p:nvSpPr>
          <p:cNvPr id="8" name="テキスト ボックス 7">
            <a:extLst>
              <a:ext uri="{FF2B5EF4-FFF2-40B4-BE49-F238E27FC236}">
                <a16:creationId xmlns:a16="http://schemas.microsoft.com/office/drawing/2014/main" id="{F6954DF6-6BB6-D2BA-592D-28D3287CCCCE}"/>
              </a:ext>
            </a:extLst>
          </p:cNvPr>
          <p:cNvSpPr txBox="1"/>
          <p:nvPr/>
        </p:nvSpPr>
        <p:spPr>
          <a:xfrm>
            <a:off x="1048623" y="1025670"/>
            <a:ext cx="10226180" cy="1107996"/>
          </a:xfrm>
          <a:prstGeom prst="rect">
            <a:avLst/>
          </a:prstGeom>
          <a:noFill/>
        </p:spPr>
        <p:txBody>
          <a:bodyPr wrap="square" rtlCol="0">
            <a:spAutoFit/>
          </a:bodyPr>
          <a:lstStyle/>
          <a:p>
            <a:r>
              <a:rPr lang="ja-JP" altLang="en-US" sz="2400" b="1" dirty="0">
                <a:solidFill>
                  <a:srgbClr val="FF0000"/>
                </a:solidFill>
                <a:latin typeface="HGP明朝E" panose="02020900000000000000" pitchFamily="18" charset="-128"/>
                <a:ea typeface="HGP明朝E" panose="02020900000000000000" pitchFamily="18" charset="-128"/>
              </a:rPr>
              <a:t>●ビッグ</a:t>
            </a:r>
            <a:r>
              <a:rPr kumimoji="1" lang="ja-JP" altLang="en-US" sz="2400" b="1" dirty="0">
                <a:solidFill>
                  <a:srgbClr val="FF0000"/>
                </a:solidFill>
                <a:latin typeface="HGP明朝E" panose="02020900000000000000" pitchFamily="18" charset="-128"/>
                <a:ea typeface="HGP明朝E" panose="02020900000000000000" pitchFamily="18" charset="-128"/>
              </a:rPr>
              <a:t>データセンター</a:t>
            </a:r>
            <a:r>
              <a:rPr kumimoji="1" lang="ja-JP" altLang="en-US" sz="2400" b="1" dirty="0">
                <a:latin typeface="HGP明朝E" panose="02020900000000000000" pitchFamily="18" charset="-128"/>
                <a:ea typeface="HGP明朝E" panose="02020900000000000000" pitchFamily="18" charset="-128"/>
              </a:rPr>
              <a:t>＝組織が非常に大きいビッグデータを保管するセンター施設、操作、管理できる様にするすべての技術</a:t>
            </a:r>
          </a:p>
          <a:p>
            <a:endParaRPr kumimoji="1" lang="ja-JP" altLang="en-US" dirty="0"/>
          </a:p>
        </p:txBody>
      </p:sp>
    </p:spTree>
    <p:extLst>
      <p:ext uri="{BB962C8B-B14F-4D97-AF65-F5344CB8AC3E}">
        <p14:creationId xmlns:p14="http://schemas.microsoft.com/office/powerpoint/2010/main" val="27929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3">
            <p14:nvContentPartPr>
              <p14:cNvPr id="4" name="インク 3">
                <a:extLst>
                  <a:ext uri="{FF2B5EF4-FFF2-40B4-BE49-F238E27FC236}">
                    <a16:creationId xmlns:a16="http://schemas.microsoft.com/office/drawing/2014/main" id="{688F9E88-3449-F0AB-7DEC-22623D18C9BE}"/>
                  </a:ext>
                </a:extLst>
              </p14:cNvPr>
              <p14:cNvContentPartPr/>
              <p14:nvPr/>
            </p14:nvContentPartPr>
            <p14:xfrm>
              <a:off x="3275875" y="2074993"/>
              <a:ext cx="360" cy="360"/>
            </p14:xfrm>
          </p:contentPart>
        </mc:Choice>
        <mc:Fallback xmlns="">
          <p:pic>
            <p:nvPicPr>
              <p:cNvPr id="4" name="インク 3">
                <a:extLst>
                  <a:ext uri="{FF2B5EF4-FFF2-40B4-BE49-F238E27FC236}">
                    <a16:creationId xmlns:a16="http://schemas.microsoft.com/office/drawing/2014/main" id="{688F9E88-3449-F0AB-7DEC-22623D18C9BE}"/>
                  </a:ext>
                </a:extLst>
              </p:cNvPr>
              <p:cNvPicPr/>
              <p:nvPr/>
            </p:nvPicPr>
            <p:blipFill>
              <a:blip r:embed="rId4"/>
              <a:stretch>
                <a:fillRect/>
              </a:stretch>
            </p:blipFill>
            <p:spPr>
              <a:xfrm>
                <a:off x="3266875" y="206635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5" name="インク 4">
                <a:extLst>
                  <a:ext uri="{FF2B5EF4-FFF2-40B4-BE49-F238E27FC236}">
                    <a16:creationId xmlns:a16="http://schemas.microsoft.com/office/drawing/2014/main" id="{22B4E23C-0F30-92A6-A37B-E24F9D039E0E}"/>
                  </a:ext>
                </a:extLst>
              </p14:cNvPr>
              <p14:cNvContentPartPr/>
              <p14:nvPr/>
            </p14:nvContentPartPr>
            <p14:xfrm>
              <a:off x="-71765" y="2289913"/>
              <a:ext cx="360" cy="360"/>
            </p14:xfrm>
          </p:contentPart>
        </mc:Choice>
        <mc:Fallback xmlns="">
          <p:pic>
            <p:nvPicPr>
              <p:cNvPr id="5" name="インク 4">
                <a:extLst>
                  <a:ext uri="{FF2B5EF4-FFF2-40B4-BE49-F238E27FC236}">
                    <a16:creationId xmlns:a16="http://schemas.microsoft.com/office/drawing/2014/main" id="{22B4E23C-0F30-92A6-A37B-E24F9D039E0E}"/>
                  </a:ext>
                </a:extLst>
              </p:cNvPr>
              <p:cNvPicPr/>
              <p:nvPr/>
            </p:nvPicPr>
            <p:blipFill>
              <a:blip r:embed="rId4"/>
              <a:stretch>
                <a:fillRect/>
              </a:stretch>
            </p:blipFill>
            <p:spPr>
              <a:xfrm>
                <a:off x="-80405" y="228127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インク 5">
                <a:extLst>
                  <a:ext uri="{FF2B5EF4-FFF2-40B4-BE49-F238E27FC236}">
                    <a16:creationId xmlns:a16="http://schemas.microsoft.com/office/drawing/2014/main" id="{340F66AC-0FA1-DE8A-3F16-C8AAD010F997}"/>
                  </a:ext>
                </a:extLst>
              </p14:cNvPr>
              <p14:cNvContentPartPr/>
              <p14:nvPr/>
            </p14:nvContentPartPr>
            <p14:xfrm>
              <a:off x="4587715" y="2107033"/>
              <a:ext cx="360" cy="360"/>
            </p14:xfrm>
          </p:contentPart>
        </mc:Choice>
        <mc:Fallback xmlns="">
          <p:pic>
            <p:nvPicPr>
              <p:cNvPr id="6" name="インク 5">
                <a:extLst>
                  <a:ext uri="{FF2B5EF4-FFF2-40B4-BE49-F238E27FC236}">
                    <a16:creationId xmlns:a16="http://schemas.microsoft.com/office/drawing/2014/main" id="{340F66AC-0FA1-DE8A-3F16-C8AAD010F997}"/>
                  </a:ext>
                </a:extLst>
              </p:cNvPr>
              <p:cNvPicPr/>
              <p:nvPr/>
            </p:nvPicPr>
            <p:blipFill>
              <a:blip r:embed="rId4"/>
              <a:stretch>
                <a:fillRect/>
              </a:stretch>
            </p:blipFill>
            <p:spPr>
              <a:xfrm>
                <a:off x="4579075" y="2098393"/>
                <a:ext cx="18000" cy="18000"/>
              </a:xfrm>
              <a:prstGeom prst="rect">
                <a:avLst/>
              </a:prstGeom>
            </p:spPr>
          </p:pic>
        </mc:Fallback>
      </mc:AlternateContent>
      <p:sp>
        <p:nvSpPr>
          <p:cNvPr id="7" name="台形 6">
            <a:extLst>
              <a:ext uri="{FF2B5EF4-FFF2-40B4-BE49-F238E27FC236}">
                <a16:creationId xmlns:a16="http://schemas.microsoft.com/office/drawing/2014/main" id="{8F4BD389-8C5D-2A8D-FDB3-EE5FC3CDB425}"/>
              </a:ext>
            </a:extLst>
          </p:cNvPr>
          <p:cNvSpPr/>
          <p:nvPr/>
        </p:nvSpPr>
        <p:spPr>
          <a:xfrm>
            <a:off x="4365266" y="2107033"/>
            <a:ext cx="1097280" cy="3623697"/>
          </a:xfrm>
          <a:prstGeom prst="trapezoid">
            <a:avLst>
              <a:gd name="adj" fmla="val 39169"/>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ローチャート: 手操作入力 7">
            <a:extLst>
              <a:ext uri="{FF2B5EF4-FFF2-40B4-BE49-F238E27FC236}">
                <a16:creationId xmlns:a16="http://schemas.microsoft.com/office/drawing/2014/main" id="{7434323F-EEE9-FC5A-B0F8-7A7A6A24D9BF}"/>
              </a:ext>
            </a:extLst>
          </p:cNvPr>
          <p:cNvSpPr/>
          <p:nvPr/>
        </p:nvSpPr>
        <p:spPr>
          <a:xfrm rot="5022030" flipH="1">
            <a:off x="6749596" y="3426076"/>
            <a:ext cx="276175" cy="3448098"/>
          </a:xfrm>
          <a:prstGeom prst="flowChartManualInpu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ローチャート: 手操作入力 8">
            <a:extLst>
              <a:ext uri="{FF2B5EF4-FFF2-40B4-BE49-F238E27FC236}">
                <a16:creationId xmlns:a16="http://schemas.microsoft.com/office/drawing/2014/main" id="{5A6DAA9C-6FFD-B915-1C80-16F95A911B41}"/>
              </a:ext>
            </a:extLst>
          </p:cNvPr>
          <p:cNvSpPr/>
          <p:nvPr/>
        </p:nvSpPr>
        <p:spPr>
          <a:xfrm rot="5022030" flipH="1">
            <a:off x="6473132" y="2672956"/>
            <a:ext cx="276702" cy="3153837"/>
          </a:xfrm>
          <a:prstGeom prst="flowChartManualInpu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ローチャート: 手操作入力 9">
            <a:extLst>
              <a:ext uri="{FF2B5EF4-FFF2-40B4-BE49-F238E27FC236}">
                <a16:creationId xmlns:a16="http://schemas.microsoft.com/office/drawing/2014/main" id="{5DF26AE5-EA7B-4816-9CE1-9B27A7BCDA9A}"/>
              </a:ext>
            </a:extLst>
          </p:cNvPr>
          <p:cNvSpPr/>
          <p:nvPr/>
        </p:nvSpPr>
        <p:spPr>
          <a:xfrm rot="5022030" flipH="1">
            <a:off x="6326672" y="2051745"/>
            <a:ext cx="252687" cy="2656161"/>
          </a:xfrm>
          <a:prstGeom prst="flowChartManualInpu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フローチャート: 手操作入力 10">
            <a:extLst>
              <a:ext uri="{FF2B5EF4-FFF2-40B4-BE49-F238E27FC236}">
                <a16:creationId xmlns:a16="http://schemas.microsoft.com/office/drawing/2014/main" id="{D077C319-FC8A-1CA5-E4EF-0448393735DF}"/>
              </a:ext>
            </a:extLst>
          </p:cNvPr>
          <p:cNvSpPr/>
          <p:nvPr/>
        </p:nvSpPr>
        <p:spPr>
          <a:xfrm rot="5019292" flipH="1">
            <a:off x="5855590" y="1164246"/>
            <a:ext cx="217171" cy="2362515"/>
          </a:xfrm>
          <a:prstGeom prst="flowChartManualInpu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フローチャート: 手操作入力 11">
            <a:extLst>
              <a:ext uri="{FF2B5EF4-FFF2-40B4-BE49-F238E27FC236}">
                <a16:creationId xmlns:a16="http://schemas.microsoft.com/office/drawing/2014/main" id="{9FB83D7D-7350-58DD-685D-85F17F22DA60}"/>
              </a:ext>
            </a:extLst>
          </p:cNvPr>
          <p:cNvSpPr/>
          <p:nvPr/>
        </p:nvSpPr>
        <p:spPr>
          <a:xfrm rot="16632620">
            <a:off x="3763840" y="978979"/>
            <a:ext cx="203703" cy="2075695"/>
          </a:xfrm>
          <a:prstGeom prst="flowChartManualInpu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ローチャート: 手操作入力 12">
            <a:extLst>
              <a:ext uri="{FF2B5EF4-FFF2-40B4-BE49-F238E27FC236}">
                <a16:creationId xmlns:a16="http://schemas.microsoft.com/office/drawing/2014/main" id="{3B5A4644-17BD-D121-794A-793DDF5B753F}"/>
              </a:ext>
            </a:extLst>
          </p:cNvPr>
          <p:cNvSpPr/>
          <p:nvPr/>
        </p:nvSpPr>
        <p:spPr>
          <a:xfrm rot="16693541">
            <a:off x="3367558" y="1624900"/>
            <a:ext cx="234166" cy="2472293"/>
          </a:xfrm>
          <a:prstGeom prst="flowChartManualInpu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フローチャート: 手操作入力 13">
            <a:extLst>
              <a:ext uri="{FF2B5EF4-FFF2-40B4-BE49-F238E27FC236}">
                <a16:creationId xmlns:a16="http://schemas.microsoft.com/office/drawing/2014/main" id="{2F906D5B-6C4E-6540-997A-53A98F52A108}"/>
              </a:ext>
            </a:extLst>
          </p:cNvPr>
          <p:cNvSpPr/>
          <p:nvPr/>
        </p:nvSpPr>
        <p:spPr>
          <a:xfrm rot="16693541">
            <a:off x="3156639" y="2473480"/>
            <a:ext cx="272049" cy="2734765"/>
          </a:xfrm>
          <a:prstGeom prst="flowChartManualInpu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フローチャート: 手操作入力 15">
            <a:extLst>
              <a:ext uri="{FF2B5EF4-FFF2-40B4-BE49-F238E27FC236}">
                <a16:creationId xmlns:a16="http://schemas.microsoft.com/office/drawing/2014/main" id="{864E2FCC-EE5D-20C0-22ED-E5CF7DB37923}"/>
              </a:ext>
            </a:extLst>
          </p:cNvPr>
          <p:cNvSpPr/>
          <p:nvPr/>
        </p:nvSpPr>
        <p:spPr>
          <a:xfrm rot="16443848">
            <a:off x="2902440" y="3281807"/>
            <a:ext cx="288395" cy="3069433"/>
          </a:xfrm>
          <a:prstGeom prst="flowChartManualInpu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二等辺三角形 16">
            <a:extLst>
              <a:ext uri="{FF2B5EF4-FFF2-40B4-BE49-F238E27FC236}">
                <a16:creationId xmlns:a16="http://schemas.microsoft.com/office/drawing/2014/main" id="{A395A4DB-B5AE-52AF-3119-47AA94961B9B}"/>
              </a:ext>
            </a:extLst>
          </p:cNvPr>
          <p:cNvSpPr/>
          <p:nvPr/>
        </p:nvSpPr>
        <p:spPr>
          <a:xfrm>
            <a:off x="4778050" y="1149333"/>
            <a:ext cx="263754" cy="1005038"/>
          </a:xfrm>
          <a:prstGeom prst="triangle">
            <a:avLst>
              <a:gd name="adj" fmla="val 55097"/>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27C01D33-80B0-E48A-A481-44D4FCE5FE58}"/>
              </a:ext>
            </a:extLst>
          </p:cNvPr>
          <p:cNvSpPr/>
          <p:nvPr/>
        </p:nvSpPr>
        <p:spPr>
          <a:xfrm>
            <a:off x="886566" y="5722172"/>
            <a:ext cx="8074554" cy="182053"/>
          </a:xfrm>
          <a:prstGeom prst="rect">
            <a:avLst/>
          </a:prstGeom>
          <a:solidFill>
            <a:srgbClr val="00B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112D8F93-60E5-B43B-A83F-AA56C43CEB2C}"/>
              </a:ext>
            </a:extLst>
          </p:cNvPr>
          <p:cNvSpPr txBox="1"/>
          <p:nvPr/>
        </p:nvSpPr>
        <p:spPr>
          <a:xfrm>
            <a:off x="119632" y="6008731"/>
            <a:ext cx="12072368" cy="584775"/>
          </a:xfrm>
          <a:prstGeom prst="rect">
            <a:avLst/>
          </a:prstGeom>
          <a:noFill/>
        </p:spPr>
        <p:txBody>
          <a:bodyPr wrap="square" rtlCol="0">
            <a:spAutoFit/>
          </a:bodyPr>
          <a:lstStyle/>
          <a:p>
            <a:r>
              <a:rPr kumimoji="1" lang="ja-JP" altLang="en-US" sz="3200" b="1" dirty="0">
                <a:solidFill>
                  <a:srgbClr val="FF0000"/>
                </a:solidFill>
                <a:latin typeface="HGP明朝E" panose="02020900000000000000" pitchFamily="18" charset="-128"/>
                <a:ea typeface="HGP明朝E" panose="02020900000000000000" pitchFamily="18" charset="-128"/>
              </a:rPr>
              <a:t>●日本の人口減少を</a:t>
            </a:r>
            <a:r>
              <a:rPr lang="ja-JP" altLang="en-US" sz="3200" b="1" dirty="0">
                <a:solidFill>
                  <a:srgbClr val="FF0000"/>
                </a:solidFill>
                <a:latin typeface="HGP明朝E" panose="02020900000000000000" pitchFamily="18" charset="-128"/>
                <a:ea typeface="HGP明朝E" panose="02020900000000000000" pitchFamily="18" charset="-128"/>
              </a:rPr>
              <a:t>救い</a:t>
            </a:r>
            <a:r>
              <a:rPr kumimoji="1" lang="ja-JP" altLang="en-US" sz="3200" b="1" dirty="0">
                <a:solidFill>
                  <a:srgbClr val="FF0000"/>
                </a:solidFill>
                <a:latin typeface="HGP明朝E" panose="02020900000000000000" pitchFamily="18" charset="-128"/>
                <a:ea typeface="HGP明朝E" panose="02020900000000000000" pitchFamily="18" charset="-128"/>
              </a:rPr>
              <a:t>、世界を変える幻の救世主　スーパーロボ！</a:t>
            </a:r>
          </a:p>
        </p:txBody>
      </p:sp>
      <p:sp>
        <p:nvSpPr>
          <p:cNvPr id="20" name="太陽 19">
            <a:extLst>
              <a:ext uri="{FF2B5EF4-FFF2-40B4-BE49-F238E27FC236}">
                <a16:creationId xmlns:a16="http://schemas.microsoft.com/office/drawing/2014/main" id="{0D4B5564-3441-FD6C-D5EA-DFC136C44B50}"/>
              </a:ext>
            </a:extLst>
          </p:cNvPr>
          <p:cNvSpPr/>
          <p:nvPr/>
        </p:nvSpPr>
        <p:spPr>
          <a:xfrm>
            <a:off x="179901" y="413695"/>
            <a:ext cx="1079403" cy="1052710"/>
          </a:xfrm>
          <a:prstGeom prst="sun">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26A8CE44-C632-5138-8D72-71CBF9D3D06B}"/>
              </a:ext>
            </a:extLst>
          </p:cNvPr>
          <p:cNvSpPr txBox="1"/>
          <p:nvPr/>
        </p:nvSpPr>
        <p:spPr>
          <a:xfrm>
            <a:off x="352706" y="1425806"/>
            <a:ext cx="2997301" cy="307777"/>
          </a:xfrm>
          <a:prstGeom prst="rect">
            <a:avLst/>
          </a:prstGeom>
          <a:noFill/>
        </p:spPr>
        <p:txBody>
          <a:bodyPr wrap="square" rtlCol="0">
            <a:spAutoFit/>
          </a:bodyPr>
          <a:lstStyle/>
          <a:p>
            <a:r>
              <a:rPr kumimoji="1" lang="ja-JP" altLang="en-US" sz="1400" b="1" dirty="0">
                <a:latin typeface="HGP明朝E" panose="02020900000000000000" pitchFamily="18" charset="-128"/>
                <a:ea typeface="HGP明朝E" panose="02020900000000000000" pitchFamily="18" charset="-128"/>
              </a:rPr>
              <a:t>●</a:t>
            </a:r>
            <a:r>
              <a:rPr lang="ja-JP" altLang="en-US" sz="1400" b="1" dirty="0">
                <a:latin typeface="HGP明朝E" panose="02020900000000000000" pitchFamily="18" charset="-128"/>
                <a:ea typeface="HGP明朝E" panose="02020900000000000000" pitchFamily="18" charset="-128"/>
              </a:rPr>
              <a:t>旅館ホテル保養施設</a:t>
            </a:r>
            <a:r>
              <a:rPr kumimoji="1" lang="ja-JP" altLang="en-US" sz="1400" b="1" dirty="0">
                <a:latin typeface="HGP明朝E" panose="02020900000000000000" pitchFamily="18" charset="-128"/>
                <a:ea typeface="HGP明朝E" panose="02020900000000000000" pitchFamily="18" charset="-128"/>
              </a:rPr>
              <a:t>プラットホーム</a:t>
            </a:r>
          </a:p>
        </p:txBody>
      </p:sp>
      <p:sp>
        <p:nvSpPr>
          <p:cNvPr id="22" name="テキスト ボックス 21">
            <a:extLst>
              <a:ext uri="{FF2B5EF4-FFF2-40B4-BE49-F238E27FC236}">
                <a16:creationId xmlns:a16="http://schemas.microsoft.com/office/drawing/2014/main" id="{B187907C-194B-622F-D3A9-75B842AB8DE1}"/>
              </a:ext>
            </a:extLst>
          </p:cNvPr>
          <p:cNvSpPr txBox="1"/>
          <p:nvPr/>
        </p:nvSpPr>
        <p:spPr>
          <a:xfrm>
            <a:off x="128510" y="2159599"/>
            <a:ext cx="3072314" cy="307777"/>
          </a:xfrm>
          <a:prstGeom prst="rect">
            <a:avLst/>
          </a:prstGeom>
          <a:noFill/>
        </p:spPr>
        <p:txBody>
          <a:bodyPr wrap="square" rtlCol="0">
            <a:spAutoFit/>
          </a:bodyPr>
          <a:lstStyle/>
          <a:p>
            <a:r>
              <a:rPr kumimoji="1" lang="ja-JP" altLang="en-US" sz="1400" b="1" dirty="0">
                <a:solidFill>
                  <a:srgbClr val="FF0000"/>
                </a:solidFill>
                <a:latin typeface="HGP明朝E" panose="02020900000000000000" pitchFamily="18" charset="-128"/>
                <a:ea typeface="HGP明朝E" panose="02020900000000000000" pitchFamily="18" charset="-128"/>
              </a:rPr>
              <a:t>●教師・教授・教育関連プラットホーム</a:t>
            </a:r>
          </a:p>
        </p:txBody>
      </p:sp>
      <p:sp>
        <p:nvSpPr>
          <p:cNvPr id="23" name="テキスト ボックス 22">
            <a:extLst>
              <a:ext uri="{FF2B5EF4-FFF2-40B4-BE49-F238E27FC236}">
                <a16:creationId xmlns:a16="http://schemas.microsoft.com/office/drawing/2014/main" id="{BC4AC138-BB25-32CE-85DA-59D0916E592B}"/>
              </a:ext>
            </a:extLst>
          </p:cNvPr>
          <p:cNvSpPr txBox="1"/>
          <p:nvPr/>
        </p:nvSpPr>
        <p:spPr>
          <a:xfrm>
            <a:off x="52995" y="2934088"/>
            <a:ext cx="3462869" cy="307777"/>
          </a:xfrm>
          <a:prstGeom prst="rect">
            <a:avLst/>
          </a:prstGeom>
          <a:noFill/>
        </p:spPr>
        <p:txBody>
          <a:bodyPr wrap="square" rtlCol="0">
            <a:spAutoFit/>
          </a:bodyPr>
          <a:lstStyle/>
          <a:p>
            <a:r>
              <a:rPr lang="ja-JP" altLang="en-US" sz="1400" b="1" dirty="0">
                <a:latin typeface="HGP明朝E" panose="02020900000000000000" pitchFamily="18" charset="-128"/>
                <a:ea typeface="HGP明朝E" panose="02020900000000000000" pitchFamily="18" charset="-128"/>
              </a:rPr>
              <a:t>●農林漁業第</a:t>
            </a:r>
            <a:r>
              <a:rPr lang="en-US" altLang="ja-JP" sz="1400" b="1" dirty="0">
                <a:latin typeface="HGP明朝E" panose="02020900000000000000" pitchFamily="18" charset="-128"/>
                <a:ea typeface="HGP明朝E" panose="02020900000000000000" pitchFamily="18" charset="-128"/>
              </a:rPr>
              <a:t>1</a:t>
            </a:r>
            <a:r>
              <a:rPr lang="ja-JP" altLang="en-US" sz="1400" b="1" dirty="0">
                <a:latin typeface="HGP明朝E" panose="02020900000000000000" pitchFamily="18" charset="-128"/>
                <a:ea typeface="HGP明朝E" panose="02020900000000000000" pitchFamily="18" charset="-128"/>
              </a:rPr>
              <a:t>次産業従事者</a:t>
            </a:r>
            <a:r>
              <a:rPr kumimoji="1" lang="ja-JP" altLang="en-US" sz="1400" b="1" dirty="0">
                <a:latin typeface="HGP明朝E" panose="02020900000000000000" pitchFamily="18" charset="-128"/>
                <a:ea typeface="HGP明朝E" panose="02020900000000000000" pitchFamily="18" charset="-128"/>
              </a:rPr>
              <a:t>プラットホーム</a:t>
            </a:r>
          </a:p>
        </p:txBody>
      </p:sp>
      <p:sp>
        <p:nvSpPr>
          <p:cNvPr id="24" name="テキスト ボックス 23">
            <a:extLst>
              <a:ext uri="{FF2B5EF4-FFF2-40B4-BE49-F238E27FC236}">
                <a16:creationId xmlns:a16="http://schemas.microsoft.com/office/drawing/2014/main" id="{33B66BBF-7CB4-0B75-9351-10015E8B694B}"/>
              </a:ext>
            </a:extLst>
          </p:cNvPr>
          <p:cNvSpPr txBox="1"/>
          <p:nvPr/>
        </p:nvSpPr>
        <p:spPr>
          <a:xfrm>
            <a:off x="101585" y="3862522"/>
            <a:ext cx="3083640" cy="307777"/>
          </a:xfrm>
          <a:prstGeom prst="rect">
            <a:avLst/>
          </a:prstGeom>
          <a:noFill/>
        </p:spPr>
        <p:txBody>
          <a:bodyPr wrap="square" rtlCol="0">
            <a:spAutoFit/>
          </a:bodyPr>
          <a:lstStyle/>
          <a:p>
            <a:r>
              <a:rPr kumimoji="1" lang="ja-JP" altLang="en-US" sz="1400" b="1" dirty="0">
                <a:latin typeface="HGP明朝E" panose="02020900000000000000" pitchFamily="18" charset="-128"/>
                <a:ea typeface="HGP明朝E" panose="02020900000000000000" pitchFamily="18" charset="-128"/>
              </a:rPr>
              <a:t>●警察消防防衛公務員プラットホーム</a:t>
            </a:r>
          </a:p>
        </p:txBody>
      </p:sp>
      <p:sp>
        <p:nvSpPr>
          <p:cNvPr id="25" name="テキスト ボックス 24">
            <a:extLst>
              <a:ext uri="{FF2B5EF4-FFF2-40B4-BE49-F238E27FC236}">
                <a16:creationId xmlns:a16="http://schemas.microsoft.com/office/drawing/2014/main" id="{8F5B07F9-AE60-7834-E3C8-66A3D115B024}"/>
              </a:ext>
            </a:extLst>
          </p:cNvPr>
          <p:cNvSpPr txBox="1"/>
          <p:nvPr/>
        </p:nvSpPr>
        <p:spPr>
          <a:xfrm>
            <a:off x="3042280" y="603459"/>
            <a:ext cx="3384086" cy="307777"/>
          </a:xfrm>
          <a:prstGeom prst="rect">
            <a:avLst/>
          </a:prstGeom>
          <a:noFill/>
        </p:spPr>
        <p:txBody>
          <a:bodyPr wrap="square" rtlCol="0">
            <a:spAutoFit/>
          </a:bodyPr>
          <a:lstStyle/>
          <a:p>
            <a:r>
              <a:rPr kumimoji="1" lang="ja-JP" altLang="en-US" sz="1400" b="1" dirty="0">
                <a:latin typeface="HGP明朝E" panose="02020900000000000000" pitchFamily="18" charset="-128"/>
                <a:ea typeface="HGP明朝E" panose="02020900000000000000" pitchFamily="18" charset="-128"/>
              </a:rPr>
              <a:t>●運輸・物流・交通システムプラットホーム</a:t>
            </a:r>
          </a:p>
        </p:txBody>
      </p:sp>
      <p:sp>
        <p:nvSpPr>
          <p:cNvPr id="26" name="テキスト ボックス 25">
            <a:extLst>
              <a:ext uri="{FF2B5EF4-FFF2-40B4-BE49-F238E27FC236}">
                <a16:creationId xmlns:a16="http://schemas.microsoft.com/office/drawing/2014/main" id="{5EF72473-8160-E89F-29DC-EACFAB121200}"/>
              </a:ext>
            </a:extLst>
          </p:cNvPr>
          <p:cNvSpPr txBox="1"/>
          <p:nvPr/>
        </p:nvSpPr>
        <p:spPr>
          <a:xfrm>
            <a:off x="373003" y="5060655"/>
            <a:ext cx="3082155" cy="307777"/>
          </a:xfrm>
          <a:prstGeom prst="rect">
            <a:avLst/>
          </a:prstGeom>
          <a:noFill/>
        </p:spPr>
        <p:txBody>
          <a:bodyPr wrap="square" rtlCol="0">
            <a:spAutoFit/>
          </a:bodyPr>
          <a:lstStyle/>
          <a:p>
            <a:r>
              <a:rPr lang="ja-JP" altLang="en-US" sz="1400" b="1" dirty="0">
                <a:latin typeface="HGP明朝E" panose="02020900000000000000" pitchFamily="18" charset="-128"/>
                <a:ea typeface="HGP明朝E" panose="02020900000000000000" pitchFamily="18" charset="-128"/>
              </a:rPr>
              <a:t>●銀行・証券・信用金庫</a:t>
            </a:r>
            <a:r>
              <a:rPr kumimoji="1" lang="ja-JP" altLang="en-US" sz="1400" b="1" dirty="0">
                <a:latin typeface="HGP明朝E" panose="02020900000000000000" pitchFamily="18" charset="-128"/>
                <a:ea typeface="HGP明朝E" panose="02020900000000000000" pitchFamily="18" charset="-128"/>
              </a:rPr>
              <a:t>プラットホーム</a:t>
            </a:r>
          </a:p>
        </p:txBody>
      </p:sp>
      <p:sp>
        <p:nvSpPr>
          <p:cNvPr id="27" name="テキスト ボックス 26">
            <a:extLst>
              <a:ext uri="{FF2B5EF4-FFF2-40B4-BE49-F238E27FC236}">
                <a16:creationId xmlns:a16="http://schemas.microsoft.com/office/drawing/2014/main" id="{B4D371D4-EC8A-CAAE-105B-BCE5BE89DC93}"/>
              </a:ext>
            </a:extLst>
          </p:cNvPr>
          <p:cNvSpPr txBox="1"/>
          <p:nvPr/>
        </p:nvSpPr>
        <p:spPr>
          <a:xfrm>
            <a:off x="7812983" y="4083163"/>
            <a:ext cx="3732784" cy="307777"/>
          </a:xfrm>
          <a:prstGeom prst="rect">
            <a:avLst/>
          </a:prstGeom>
          <a:noFill/>
        </p:spPr>
        <p:txBody>
          <a:bodyPr wrap="square" rtlCol="0">
            <a:spAutoFit/>
          </a:bodyPr>
          <a:lstStyle/>
          <a:p>
            <a:r>
              <a:rPr kumimoji="1" lang="ja-JP" altLang="en-US" sz="1400" b="1" dirty="0">
                <a:solidFill>
                  <a:srgbClr val="FF0000"/>
                </a:solidFill>
                <a:latin typeface="HGP明朝E" panose="02020900000000000000" pitchFamily="18" charset="-128"/>
                <a:ea typeface="HGP明朝E" panose="02020900000000000000" pitchFamily="18" charset="-128"/>
              </a:rPr>
              <a:t>●介護福祉士・保育士・福祉関連プラットホーム</a:t>
            </a:r>
          </a:p>
        </p:txBody>
      </p:sp>
      <p:sp>
        <p:nvSpPr>
          <p:cNvPr id="28" name="テキスト ボックス 27">
            <a:extLst>
              <a:ext uri="{FF2B5EF4-FFF2-40B4-BE49-F238E27FC236}">
                <a16:creationId xmlns:a16="http://schemas.microsoft.com/office/drawing/2014/main" id="{A17A0474-3459-5B00-21F5-09FDD21BF01B}"/>
              </a:ext>
            </a:extLst>
          </p:cNvPr>
          <p:cNvSpPr txBox="1"/>
          <p:nvPr/>
        </p:nvSpPr>
        <p:spPr>
          <a:xfrm>
            <a:off x="7335513" y="5086075"/>
            <a:ext cx="4019474" cy="307777"/>
          </a:xfrm>
          <a:prstGeom prst="rect">
            <a:avLst/>
          </a:prstGeom>
          <a:noFill/>
        </p:spPr>
        <p:txBody>
          <a:bodyPr wrap="square" rtlCol="0">
            <a:spAutoFit/>
          </a:bodyPr>
          <a:lstStyle/>
          <a:p>
            <a:r>
              <a:rPr kumimoji="1" lang="ja-JP" altLang="en-US" sz="1400" b="1" dirty="0">
                <a:solidFill>
                  <a:srgbClr val="FF0000"/>
                </a:solidFill>
                <a:latin typeface="HGP明朝E" panose="02020900000000000000" pitchFamily="18" charset="-128"/>
                <a:ea typeface="HGP明朝E" panose="02020900000000000000" pitchFamily="18" charset="-128"/>
              </a:rPr>
              <a:t>●医師・看護師・薬剤師・医療従事者プラットホーム</a:t>
            </a:r>
          </a:p>
        </p:txBody>
      </p:sp>
      <p:sp>
        <p:nvSpPr>
          <p:cNvPr id="29" name="テキスト ボックス 28">
            <a:extLst>
              <a:ext uri="{FF2B5EF4-FFF2-40B4-BE49-F238E27FC236}">
                <a16:creationId xmlns:a16="http://schemas.microsoft.com/office/drawing/2014/main" id="{8CB4D5E4-3DD0-CEF8-701E-B9240865B09D}"/>
              </a:ext>
            </a:extLst>
          </p:cNvPr>
          <p:cNvSpPr txBox="1"/>
          <p:nvPr/>
        </p:nvSpPr>
        <p:spPr>
          <a:xfrm>
            <a:off x="7444935" y="2322055"/>
            <a:ext cx="3240246" cy="307777"/>
          </a:xfrm>
          <a:prstGeom prst="rect">
            <a:avLst/>
          </a:prstGeom>
          <a:noFill/>
        </p:spPr>
        <p:txBody>
          <a:bodyPr wrap="square" rtlCol="0">
            <a:spAutoFit/>
          </a:bodyPr>
          <a:lstStyle/>
          <a:p>
            <a:r>
              <a:rPr kumimoji="1" lang="ja-JP" altLang="en-US" sz="1400" b="1" dirty="0">
                <a:latin typeface="HGP明朝E" panose="02020900000000000000" pitchFamily="18" charset="-128"/>
                <a:ea typeface="HGP明朝E" panose="02020900000000000000" pitchFamily="18" charset="-128"/>
              </a:rPr>
              <a:t>●小売業・販売業従事者プラットホーム</a:t>
            </a:r>
          </a:p>
        </p:txBody>
      </p:sp>
      <p:sp>
        <p:nvSpPr>
          <p:cNvPr id="30" name="テキスト ボックス 29">
            <a:extLst>
              <a:ext uri="{FF2B5EF4-FFF2-40B4-BE49-F238E27FC236}">
                <a16:creationId xmlns:a16="http://schemas.microsoft.com/office/drawing/2014/main" id="{5DA20FF3-A7CC-50A8-807C-4352BA90FBA0}"/>
              </a:ext>
            </a:extLst>
          </p:cNvPr>
          <p:cNvSpPr txBox="1"/>
          <p:nvPr/>
        </p:nvSpPr>
        <p:spPr>
          <a:xfrm>
            <a:off x="7786941" y="3540418"/>
            <a:ext cx="3240246" cy="307777"/>
          </a:xfrm>
          <a:prstGeom prst="rect">
            <a:avLst/>
          </a:prstGeom>
          <a:noFill/>
        </p:spPr>
        <p:txBody>
          <a:bodyPr wrap="square" rtlCol="0">
            <a:spAutoFit/>
          </a:bodyPr>
          <a:lstStyle/>
          <a:p>
            <a:r>
              <a:rPr kumimoji="1" lang="ja-JP" altLang="en-US" sz="1400" b="1" dirty="0">
                <a:latin typeface="HGP明朝E" panose="02020900000000000000" pitchFamily="18" charset="-128"/>
                <a:ea typeface="HGP明朝E" panose="02020900000000000000" pitchFamily="18" charset="-128"/>
              </a:rPr>
              <a:t>●生活イ</a:t>
            </a:r>
            <a:r>
              <a:rPr kumimoji="1" lang="ja-JP" altLang="en-US" sz="1400" b="1" i="1" dirty="0">
                <a:latin typeface="HGP明朝E" panose="02020900000000000000" pitchFamily="18" charset="-128"/>
                <a:ea typeface="HGP明朝E" panose="02020900000000000000" pitchFamily="18" charset="-128"/>
              </a:rPr>
              <a:t>ンフ</a:t>
            </a:r>
            <a:r>
              <a:rPr kumimoji="1" lang="ja-JP" altLang="en-US" sz="1400" b="1" dirty="0">
                <a:latin typeface="HGP明朝E" panose="02020900000000000000" pitchFamily="18" charset="-128"/>
                <a:ea typeface="HGP明朝E" panose="02020900000000000000" pitchFamily="18" charset="-128"/>
              </a:rPr>
              <a:t>ラ維持関連者プラットホーム</a:t>
            </a:r>
          </a:p>
        </p:txBody>
      </p:sp>
      <p:grpSp>
        <p:nvGrpSpPr>
          <p:cNvPr id="34" name="グループ化 33">
            <a:extLst>
              <a:ext uri="{FF2B5EF4-FFF2-40B4-BE49-F238E27FC236}">
                <a16:creationId xmlns:a16="http://schemas.microsoft.com/office/drawing/2014/main" id="{49819DF6-C3FD-6431-DDB8-24BEDBBFCC51}"/>
              </a:ext>
            </a:extLst>
          </p:cNvPr>
          <p:cNvGrpSpPr/>
          <p:nvPr/>
        </p:nvGrpSpPr>
        <p:grpSpPr>
          <a:xfrm>
            <a:off x="5139634" y="1766622"/>
            <a:ext cx="208470" cy="518381"/>
            <a:chOff x="10392355" y="532737"/>
            <a:chExt cx="302149" cy="875013"/>
          </a:xfrm>
          <a:solidFill>
            <a:schemeClr val="accent4">
              <a:lumMod val="40000"/>
              <a:lumOff val="60000"/>
            </a:schemeClr>
          </a:solidFill>
        </p:grpSpPr>
        <p:sp>
          <p:nvSpPr>
            <p:cNvPr id="32" name="スマイル 31">
              <a:extLst>
                <a:ext uri="{FF2B5EF4-FFF2-40B4-BE49-F238E27FC236}">
                  <a16:creationId xmlns:a16="http://schemas.microsoft.com/office/drawing/2014/main" id="{7E2A7DE8-7652-E081-7457-8746493A51EF}"/>
                </a:ext>
              </a:extLst>
            </p:cNvPr>
            <p:cNvSpPr/>
            <p:nvPr/>
          </p:nvSpPr>
          <p:spPr>
            <a:xfrm>
              <a:off x="10392355" y="532737"/>
              <a:ext cx="302149" cy="365760"/>
            </a:xfrm>
            <a:prstGeom prst="smileyFac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フローチャート: 論理積ゲート 32">
              <a:extLst>
                <a:ext uri="{FF2B5EF4-FFF2-40B4-BE49-F238E27FC236}">
                  <a16:creationId xmlns:a16="http://schemas.microsoft.com/office/drawing/2014/main" id="{76A7530E-7BBB-13CF-F981-B2DF1486AB37}"/>
                </a:ext>
              </a:extLst>
            </p:cNvPr>
            <p:cNvSpPr/>
            <p:nvPr/>
          </p:nvSpPr>
          <p:spPr>
            <a:xfrm rot="16200000">
              <a:off x="10285011" y="1017455"/>
              <a:ext cx="516835" cy="263755"/>
            </a:xfrm>
            <a:prstGeom prst="flowChartDelay">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5" name="グループ化 34">
            <a:extLst>
              <a:ext uri="{FF2B5EF4-FFF2-40B4-BE49-F238E27FC236}">
                <a16:creationId xmlns:a16="http://schemas.microsoft.com/office/drawing/2014/main" id="{968BD45D-5AFC-F1ED-2ED7-D864BB0B07EF}"/>
              </a:ext>
            </a:extLst>
          </p:cNvPr>
          <p:cNvGrpSpPr/>
          <p:nvPr/>
        </p:nvGrpSpPr>
        <p:grpSpPr>
          <a:xfrm>
            <a:off x="5490972" y="987857"/>
            <a:ext cx="280091" cy="1314343"/>
            <a:chOff x="10392355" y="-853789"/>
            <a:chExt cx="414705" cy="2261539"/>
          </a:xfrm>
        </p:grpSpPr>
        <p:sp>
          <p:nvSpPr>
            <p:cNvPr id="36" name="スマイル 35">
              <a:extLst>
                <a:ext uri="{FF2B5EF4-FFF2-40B4-BE49-F238E27FC236}">
                  <a16:creationId xmlns:a16="http://schemas.microsoft.com/office/drawing/2014/main" id="{2AA72234-1264-BC56-848B-117579C3EF77}"/>
                </a:ext>
              </a:extLst>
            </p:cNvPr>
            <p:cNvSpPr/>
            <p:nvPr/>
          </p:nvSpPr>
          <p:spPr>
            <a:xfrm>
              <a:off x="10392355" y="532737"/>
              <a:ext cx="302149" cy="365760"/>
            </a:xfrm>
            <a:prstGeom prst="smileyFace">
              <a:avLst>
                <a:gd name="adj" fmla="val -4653"/>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フローチャート: 論理積ゲート 36">
              <a:extLst>
                <a:ext uri="{FF2B5EF4-FFF2-40B4-BE49-F238E27FC236}">
                  <a16:creationId xmlns:a16="http://schemas.microsoft.com/office/drawing/2014/main" id="{043AD6CE-4DAF-4C99-E2AB-F255AD6AABC9}"/>
                </a:ext>
              </a:extLst>
            </p:cNvPr>
            <p:cNvSpPr/>
            <p:nvPr/>
          </p:nvSpPr>
          <p:spPr>
            <a:xfrm rot="16200000">
              <a:off x="10285011" y="1017455"/>
              <a:ext cx="516835" cy="263755"/>
            </a:xfrm>
            <a:prstGeom prst="flowChartDelay">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スマイル 198">
              <a:extLst>
                <a:ext uri="{FF2B5EF4-FFF2-40B4-BE49-F238E27FC236}">
                  <a16:creationId xmlns:a16="http://schemas.microsoft.com/office/drawing/2014/main" id="{CBFAA93C-4988-B567-72AE-47D4B4BED4F3}"/>
                </a:ext>
              </a:extLst>
            </p:cNvPr>
            <p:cNvSpPr/>
            <p:nvPr/>
          </p:nvSpPr>
          <p:spPr>
            <a:xfrm>
              <a:off x="10504911" y="-853789"/>
              <a:ext cx="302149" cy="365759"/>
            </a:xfrm>
            <a:prstGeom prst="smileyFace">
              <a:avLst>
                <a:gd name="adj" fmla="val -4653"/>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0" name="フローチャート: 論理積ゲート 199">
              <a:extLst>
                <a:ext uri="{FF2B5EF4-FFF2-40B4-BE49-F238E27FC236}">
                  <a16:creationId xmlns:a16="http://schemas.microsoft.com/office/drawing/2014/main" id="{9379B0BC-6414-5F09-3D69-828DBD920625}"/>
                </a:ext>
              </a:extLst>
            </p:cNvPr>
            <p:cNvSpPr/>
            <p:nvPr/>
          </p:nvSpPr>
          <p:spPr>
            <a:xfrm rot="16200000">
              <a:off x="10397567" y="-369071"/>
              <a:ext cx="516835" cy="263756"/>
            </a:xfrm>
            <a:prstGeom prst="flowChartDelay">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8" name="グループ化 37">
            <a:extLst>
              <a:ext uri="{FF2B5EF4-FFF2-40B4-BE49-F238E27FC236}">
                <a16:creationId xmlns:a16="http://schemas.microsoft.com/office/drawing/2014/main" id="{BF5E5395-1D9C-89E1-53C1-E0847D817CA6}"/>
              </a:ext>
            </a:extLst>
          </p:cNvPr>
          <p:cNvGrpSpPr/>
          <p:nvPr/>
        </p:nvGrpSpPr>
        <p:grpSpPr>
          <a:xfrm>
            <a:off x="5780520" y="1647988"/>
            <a:ext cx="164231" cy="571052"/>
            <a:chOff x="10392355" y="532737"/>
            <a:chExt cx="302149" cy="875013"/>
          </a:xfrm>
        </p:grpSpPr>
        <p:sp>
          <p:nvSpPr>
            <p:cNvPr id="39" name="スマイル 38">
              <a:extLst>
                <a:ext uri="{FF2B5EF4-FFF2-40B4-BE49-F238E27FC236}">
                  <a16:creationId xmlns:a16="http://schemas.microsoft.com/office/drawing/2014/main" id="{95EC00CE-0C3F-B4ED-8E94-CCDB27E69338}"/>
                </a:ext>
              </a:extLst>
            </p:cNvPr>
            <p:cNvSpPr/>
            <p:nvPr/>
          </p:nvSpPr>
          <p:spPr>
            <a:xfrm>
              <a:off x="10392355" y="532737"/>
              <a:ext cx="302149" cy="365760"/>
            </a:xfrm>
            <a:prstGeom prst="smileyFac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フローチャート: 論理積ゲート 39">
              <a:extLst>
                <a:ext uri="{FF2B5EF4-FFF2-40B4-BE49-F238E27FC236}">
                  <a16:creationId xmlns:a16="http://schemas.microsoft.com/office/drawing/2014/main" id="{AF5D15DE-0ABE-06AB-B533-AD92E4212E01}"/>
                </a:ext>
              </a:extLst>
            </p:cNvPr>
            <p:cNvSpPr/>
            <p:nvPr/>
          </p:nvSpPr>
          <p:spPr>
            <a:xfrm rot="16200000">
              <a:off x="10285011" y="1017455"/>
              <a:ext cx="516835" cy="263755"/>
            </a:xfrm>
            <a:prstGeom prst="flowChartDelay">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1" name="グループ化 40">
            <a:extLst>
              <a:ext uri="{FF2B5EF4-FFF2-40B4-BE49-F238E27FC236}">
                <a16:creationId xmlns:a16="http://schemas.microsoft.com/office/drawing/2014/main" id="{9A6D71DE-DD50-955C-4DD2-9873F3B9AEBF}"/>
              </a:ext>
            </a:extLst>
          </p:cNvPr>
          <p:cNvGrpSpPr/>
          <p:nvPr/>
        </p:nvGrpSpPr>
        <p:grpSpPr>
          <a:xfrm>
            <a:off x="6299313" y="1607781"/>
            <a:ext cx="218735" cy="590917"/>
            <a:chOff x="10392355" y="532737"/>
            <a:chExt cx="302149" cy="875013"/>
          </a:xfrm>
          <a:solidFill>
            <a:schemeClr val="accent5">
              <a:lumMod val="40000"/>
              <a:lumOff val="60000"/>
            </a:schemeClr>
          </a:solidFill>
        </p:grpSpPr>
        <p:sp>
          <p:nvSpPr>
            <p:cNvPr id="42" name="スマイル 41">
              <a:extLst>
                <a:ext uri="{FF2B5EF4-FFF2-40B4-BE49-F238E27FC236}">
                  <a16:creationId xmlns:a16="http://schemas.microsoft.com/office/drawing/2014/main" id="{27D2E406-6956-BCD6-F0E7-D3B437F4E03E}"/>
                </a:ext>
              </a:extLst>
            </p:cNvPr>
            <p:cNvSpPr/>
            <p:nvPr/>
          </p:nvSpPr>
          <p:spPr>
            <a:xfrm>
              <a:off x="10392355" y="532737"/>
              <a:ext cx="302149" cy="365760"/>
            </a:xfrm>
            <a:prstGeom prst="smileyFac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フローチャート: 論理積ゲート 42">
              <a:extLst>
                <a:ext uri="{FF2B5EF4-FFF2-40B4-BE49-F238E27FC236}">
                  <a16:creationId xmlns:a16="http://schemas.microsoft.com/office/drawing/2014/main" id="{B1870640-A487-8152-FFDD-D7008EDFDD58}"/>
                </a:ext>
              </a:extLst>
            </p:cNvPr>
            <p:cNvSpPr/>
            <p:nvPr/>
          </p:nvSpPr>
          <p:spPr>
            <a:xfrm rot="16200000">
              <a:off x="10285011" y="1017455"/>
              <a:ext cx="516835" cy="263755"/>
            </a:xfrm>
            <a:prstGeom prst="flowChartDelay">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4" name="グループ化 43">
            <a:extLst>
              <a:ext uri="{FF2B5EF4-FFF2-40B4-BE49-F238E27FC236}">
                <a16:creationId xmlns:a16="http://schemas.microsoft.com/office/drawing/2014/main" id="{25032FD2-3751-316C-149D-BD79E69569AF}"/>
              </a:ext>
            </a:extLst>
          </p:cNvPr>
          <p:cNvGrpSpPr/>
          <p:nvPr/>
        </p:nvGrpSpPr>
        <p:grpSpPr>
          <a:xfrm>
            <a:off x="5264890" y="2751684"/>
            <a:ext cx="230240" cy="638892"/>
            <a:chOff x="10392355" y="532737"/>
            <a:chExt cx="302149" cy="875013"/>
          </a:xfrm>
        </p:grpSpPr>
        <p:sp>
          <p:nvSpPr>
            <p:cNvPr id="45" name="スマイル 44">
              <a:extLst>
                <a:ext uri="{FF2B5EF4-FFF2-40B4-BE49-F238E27FC236}">
                  <a16:creationId xmlns:a16="http://schemas.microsoft.com/office/drawing/2014/main" id="{C7E2A913-1A7D-C874-43D8-C69C7F7E1A3D}"/>
                </a:ext>
              </a:extLst>
            </p:cNvPr>
            <p:cNvSpPr/>
            <p:nvPr/>
          </p:nvSpPr>
          <p:spPr>
            <a:xfrm>
              <a:off x="10392355" y="532737"/>
              <a:ext cx="302149" cy="365760"/>
            </a:xfrm>
            <a:prstGeom prst="smileyFac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フローチャート: 論理積ゲート 45">
              <a:extLst>
                <a:ext uri="{FF2B5EF4-FFF2-40B4-BE49-F238E27FC236}">
                  <a16:creationId xmlns:a16="http://schemas.microsoft.com/office/drawing/2014/main" id="{9F719503-2BB3-DBA1-47E4-FDDC4D0BEA31}"/>
                </a:ext>
              </a:extLst>
            </p:cNvPr>
            <p:cNvSpPr/>
            <p:nvPr/>
          </p:nvSpPr>
          <p:spPr>
            <a:xfrm rot="16200000">
              <a:off x="10285011" y="1017455"/>
              <a:ext cx="516835" cy="263755"/>
            </a:xfrm>
            <a:prstGeom prst="flowChartDelay">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7" name="グループ化 46">
            <a:extLst>
              <a:ext uri="{FF2B5EF4-FFF2-40B4-BE49-F238E27FC236}">
                <a16:creationId xmlns:a16="http://schemas.microsoft.com/office/drawing/2014/main" id="{EA981B8E-B2E6-7726-3E47-60AB2FEF7625}"/>
              </a:ext>
            </a:extLst>
          </p:cNvPr>
          <p:cNvGrpSpPr/>
          <p:nvPr/>
        </p:nvGrpSpPr>
        <p:grpSpPr>
          <a:xfrm>
            <a:off x="5965199" y="2669015"/>
            <a:ext cx="241759" cy="660327"/>
            <a:chOff x="10392355" y="532737"/>
            <a:chExt cx="302149" cy="875013"/>
          </a:xfrm>
        </p:grpSpPr>
        <p:sp>
          <p:nvSpPr>
            <p:cNvPr id="48" name="スマイル 47">
              <a:extLst>
                <a:ext uri="{FF2B5EF4-FFF2-40B4-BE49-F238E27FC236}">
                  <a16:creationId xmlns:a16="http://schemas.microsoft.com/office/drawing/2014/main" id="{BE1C0832-E72C-C3E5-D0FF-B92FA21351A6}"/>
                </a:ext>
              </a:extLst>
            </p:cNvPr>
            <p:cNvSpPr/>
            <p:nvPr/>
          </p:nvSpPr>
          <p:spPr>
            <a:xfrm>
              <a:off x="10392355" y="532737"/>
              <a:ext cx="302149" cy="365760"/>
            </a:xfrm>
            <a:prstGeom prst="smileyFac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フローチャート: 論理積ゲート 48">
              <a:extLst>
                <a:ext uri="{FF2B5EF4-FFF2-40B4-BE49-F238E27FC236}">
                  <a16:creationId xmlns:a16="http://schemas.microsoft.com/office/drawing/2014/main" id="{D9D9B2FB-35D8-9C20-076E-F8DC2A542410}"/>
                </a:ext>
              </a:extLst>
            </p:cNvPr>
            <p:cNvSpPr/>
            <p:nvPr/>
          </p:nvSpPr>
          <p:spPr>
            <a:xfrm rot="16200000">
              <a:off x="10285011" y="1017455"/>
              <a:ext cx="516835" cy="263755"/>
            </a:xfrm>
            <a:prstGeom prst="flowChartDelay">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0" name="グループ化 49">
            <a:extLst>
              <a:ext uri="{FF2B5EF4-FFF2-40B4-BE49-F238E27FC236}">
                <a16:creationId xmlns:a16="http://schemas.microsoft.com/office/drawing/2014/main" id="{B905BDF5-6F3C-5941-9746-417D36FDEF9D}"/>
              </a:ext>
            </a:extLst>
          </p:cNvPr>
          <p:cNvGrpSpPr/>
          <p:nvPr/>
        </p:nvGrpSpPr>
        <p:grpSpPr>
          <a:xfrm>
            <a:off x="6314383" y="2646217"/>
            <a:ext cx="202380" cy="631889"/>
            <a:chOff x="10392355" y="532737"/>
            <a:chExt cx="302149" cy="875013"/>
          </a:xfrm>
          <a:solidFill>
            <a:schemeClr val="accent4">
              <a:lumMod val="40000"/>
              <a:lumOff val="60000"/>
            </a:schemeClr>
          </a:solidFill>
        </p:grpSpPr>
        <p:sp>
          <p:nvSpPr>
            <p:cNvPr id="51" name="スマイル 50">
              <a:extLst>
                <a:ext uri="{FF2B5EF4-FFF2-40B4-BE49-F238E27FC236}">
                  <a16:creationId xmlns:a16="http://schemas.microsoft.com/office/drawing/2014/main" id="{621ECE77-F4C7-0D45-4F53-77289CC60AC1}"/>
                </a:ext>
              </a:extLst>
            </p:cNvPr>
            <p:cNvSpPr/>
            <p:nvPr/>
          </p:nvSpPr>
          <p:spPr>
            <a:xfrm>
              <a:off x="10392355" y="532737"/>
              <a:ext cx="302149" cy="365760"/>
            </a:xfrm>
            <a:prstGeom prst="smileyFac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フローチャート: 論理積ゲート 51">
              <a:extLst>
                <a:ext uri="{FF2B5EF4-FFF2-40B4-BE49-F238E27FC236}">
                  <a16:creationId xmlns:a16="http://schemas.microsoft.com/office/drawing/2014/main" id="{51B8AADB-EA87-4892-8B08-E90CACD0DC45}"/>
                </a:ext>
              </a:extLst>
            </p:cNvPr>
            <p:cNvSpPr/>
            <p:nvPr/>
          </p:nvSpPr>
          <p:spPr>
            <a:xfrm rot="16200000">
              <a:off x="10285011" y="1017455"/>
              <a:ext cx="516835" cy="263755"/>
            </a:xfrm>
            <a:prstGeom prst="flowChartDelay">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3" name="グループ化 52">
            <a:extLst>
              <a:ext uri="{FF2B5EF4-FFF2-40B4-BE49-F238E27FC236}">
                <a16:creationId xmlns:a16="http://schemas.microsoft.com/office/drawing/2014/main" id="{1F426505-4BFB-2BAA-5A27-41020AE73EA6}"/>
              </a:ext>
            </a:extLst>
          </p:cNvPr>
          <p:cNvGrpSpPr/>
          <p:nvPr/>
        </p:nvGrpSpPr>
        <p:grpSpPr>
          <a:xfrm>
            <a:off x="6850266" y="2504692"/>
            <a:ext cx="227898" cy="691542"/>
            <a:chOff x="10392355" y="532737"/>
            <a:chExt cx="302149" cy="875013"/>
          </a:xfrm>
          <a:solidFill>
            <a:schemeClr val="accent5">
              <a:lumMod val="40000"/>
              <a:lumOff val="60000"/>
            </a:schemeClr>
          </a:solidFill>
        </p:grpSpPr>
        <p:sp>
          <p:nvSpPr>
            <p:cNvPr id="54" name="スマイル 53">
              <a:extLst>
                <a:ext uri="{FF2B5EF4-FFF2-40B4-BE49-F238E27FC236}">
                  <a16:creationId xmlns:a16="http://schemas.microsoft.com/office/drawing/2014/main" id="{388F18B5-B551-3B98-7A9A-6C57407E3C69}"/>
                </a:ext>
              </a:extLst>
            </p:cNvPr>
            <p:cNvSpPr/>
            <p:nvPr/>
          </p:nvSpPr>
          <p:spPr>
            <a:xfrm>
              <a:off x="10392355" y="532737"/>
              <a:ext cx="302149" cy="365760"/>
            </a:xfrm>
            <a:prstGeom prst="smileyFac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フローチャート: 論理積ゲート 54">
              <a:extLst>
                <a:ext uri="{FF2B5EF4-FFF2-40B4-BE49-F238E27FC236}">
                  <a16:creationId xmlns:a16="http://schemas.microsoft.com/office/drawing/2014/main" id="{9A9F75FD-BB74-D05C-9EDC-56BA68C1EFF3}"/>
                </a:ext>
              </a:extLst>
            </p:cNvPr>
            <p:cNvSpPr/>
            <p:nvPr/>
          </p:nvSpPr>
          <p:spPr>
            <a:xfrm rot="16200000">
              <a:off x="10285011" y="1017455"/>
              <a:ext cx="516835" cy="263755"/>
            </a:xfrm>
            <a:prstGeom prst="flowChartDelay">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6" name="グループ化 55">
            <a:extLst>
              <a:ext uri="{FF2B5EF4-FFF2-40B4-BE49-F238E27FC236}">
                <a16:creationId xmlns:a16="http://schemas.microsoft.com/office/drawing/2014/main" id="{A8D5714E-3AF1-F85B-A2AF-35CE7ECBB479}"/>
              </a:ext>
            </a:extLst>
          </p:cNvPr>
          <p:cNvGrpSpPr/>
          <p:nvPr/>
        </p:nvGrpSpPr>
        <p:grpSpPr>
          <a:xfrm>
            <a:off x="7226094" y="2516230"/>
            <a:ext cx="218841" cy="660328"/>
            <a:chOff x="10392355" y="532737"/>
            <a:chExt cx="302149" cy="875013"/>
          </a:xfrm>
          <a:solidFill>
            <a:schemeClr val="accent6">
              <a:lumMod val="40000"/>
              <a:lumOff val="60000"/>
            </a:schemeClr>
          </a:solidFill>
        </p:grpSpPr>
        <p:sp>
          <p:nvSpPr>
            <p:cNvPr id="57" name="スマイル 56">
              <a:extLst>
                <a:ext uri="{FF2B5EF4-FFF2-40B4-BE49-F238E27FC236}">
                  <a16:creationId xmlns:a16="http://schemas.microsoft.com/office/drawing/2014/main" id="{0A8B9521-C745-4CC4-76E8-6A1DA10F0745}"/>
                </a:ext>
              </a:extLst>
            </p:cNvPr>
            <p:cNvSpPr/>
            <p:nvPr/>
          </p:nvSpPr>
          <p:spPr>
            <a:xfrm>
              <a:off x="10392355" y="532737"/>
              <a:ext cx="302149" cy="365760"/>
            </a:xfrm>
            <a:prstGeom prst="smileyFac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フローチャート: 論理積ゲート 57">
              <a:extLst>
                <a:ext uri="{FF2B5EF4-FFF2-40B4-BE49-F238E27FC236}">
                  <a16:creationId xmlns:a16="http://schemas.microsoft.com/office/drawing/2014/main" id="{C2BA2D41-BF98-70AC-A20B-23C782A876B1}"/>
                </a:ext>
              </a:extLst>
            </p:cNvPr>
            <p:cNvSpPr/>
            <p:nvPr/>
          </p:nvSpPr>
          <p:spPr>
            <a:xfrm rot="16200000">
              <a:off x="10285011" y="1017455"/>
              <a:ext cx="516835" cy="263755"/>
            </a:xfrm>
            <a:prstGeom prst="flowChartDelay">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9" name="グループ化 58">
            <a:extLst>
              <a:ext uri="{FF2B5EF4-FFF2-40B4-BE49-F238E27FC236}">
                <a16:creationId xmlns:a16="http://schemas.microsoft.com/office/drawing/2014/main" id="{7AD386A7-4EB6-2304-AFAF-410AE53C90FF}"/>
              </a:ext>
            </a:extLst>
          </p:cNvPr>
          <p:cNvGrpSpPr/>
          <p:nvPr/>
        </p:nvGrpSpPr>
        <p:grpSpPr>
          <a:xfrm>
            <a:off x="5023398" y="1062256"/>
            <a:ext cx="203238" cy="486128"/>
            <a:chOff x="10392355" y="532737"/>
            <a:chExt cx="302149" cy="875013"/>
          </a:xfrm>
          <a:solidFill>
            <a:schemeClr val="accent5">
              <a:lumMod val="40000"/>
              <a:lumOff val="60000"/>
            </a:schemeClr>
          </a:solidFill>
        </p:grpSpPr>
        <p:sp>
          <p:nvSpPr>
            <p:cNvPr id="60" name="スマイル 59">
              <a:extLst>
                <a:ext uri="{FF2B5EF4-FFF2-40B4-BE49-F238E27FC236}">
                  <a16:creationId xmlns:a16="http://schemas.microsoft.com/office/drawing/2014/main" id="{CBC5DD03-546E-1A4A-D648-89E298EB2B0C}"/>
                </a:ext>
              </a:extLst>
            </p:cNvPr>
            <p:cNvSpPr/>
            <p:nvPr/>
          </p:nvSpPr>
          <p:spPr>
            <a:xfrm>
              <a:off x="10392355" y="532737"/>
              <a:ext cx="302149" cy="365760"/>
            </a:xfrm>
            <a:prstGeom prst="smileyFac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フローチャート: 論理積ゲート 60">
              <a:extLst>
                <a:ext uri="{FF2B5EF4-FFF2-40B4-BE49-F238E27FC236}">
                  <a16:creationId xmlns:a16="http://schemas.microsoft.com/office/drawing/2014/main" id="{5AE2C0C0-ACD7-EDCD-D78D-AC53390A0FF3}"/>
                </a:ext>
              </a:extLst>
            </p:cNvPr>
            <p:cNvSpPr/>
            <p:nvPr/>
          </p:nvSpPr>
          <p:spPr>
            <a:xfrm rot="16200000">
              <a:off x="10285011" y="1017455"/>
              <a:ext cx="516835" cy="263755"/>
            </a:xfrm>
            <a:prstGeom prst="flowChartDelay">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2" name="グループ化 61">
            <a:extLst>
              <a:ext uri="{FF2B5EF4-FFF2-40B4-BE49-F238E27FC236}">
                <a16:creationId xmlns:a16="http://schemas.microsoft.com/office/drawing/2014/main" id="{A92D7B64-A56E-4920-C490-802900A3A914}"/>
              </a:ext>
            </a:extLst>
          </p:cNvPr>
          <p:cNvGrpSpPr/>
          <p:nvPr/>
        </p:nvGrpSpPr>
        <p:grpSpPr>
          <a:xfrm>
            <a:off x="5401518" y="3657556"/>
            <a:ext cx="239626" cy="603327"/>
            <a:chOff x="10392355" y="532737"/>
            <a:chExt cx="302149" cy="875013"/>
          </a:xfrm>
          <a:solidFill>
            <a:schemeClr val="accent5">
              <a:lumMod val="40000"/>
              <a:lumOff val="60000"/>
            </a:schemeClr>
          </a:solidFill>
        </p:grpSpPr>
        <p:sp>
          <p:nvSpPr>
            <p:cNvPr id="63" name="スマイル 62">
              <a:extLst>
                <a:ext uri="{FF2B5EF4-FFF2-40B4-BE49-F238E27FC236}">
                  <a16:creationId xmlns:a16="http://schemas.microsoft.com/office/drawing/2014/main" id="{E5BFAC56-D67D-5BAC-A316-31D0DFDCAE3B}"/>
                </a:ext>
              </a:extLst>
            </p:cNvPr>
            <p:cNvSpPr/>
            <p:nvPr/>
          </p:nvSpPr>
          <p:spPr>
            <a:xfrm>
              <a:off x="10392355" y="532737"/>
              <a:ext cx="302149" cy="365760"/>
            </a:xfrm>
            <a:prstGeom prst="smileyFac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フローチャート: 論理積ゲート 63">
              <a:extLst>
                <a:ext uri="{FF2B5EF4-FFF2-40B4-BE49-F238E27FC236}">
                  <a16:creationId xmlns:a16="http://schemas.microsoft.com/office/drawing/2014/main" id="{DB1ADA7D-28E6-695B-74E0-57555DCF127B}"/>
                </a:ext>
              </a:extLst>
            </p:cNvPr>
            <p:cNvSpPr/>
            <p:nvPr/>
          </p:nvSpPr>
          <p:spPr>
            <a:xfrm rot="16200000">
              <a:off x="10285011" y="1017455"/>
              <a:ext cx="516835" cy="263755"/>
            </a:xfrm>
            <a:prstGeom prst="flowChartDelay">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5" name="グループ化 64">
            <a:extLst>
              <a:ext uri="{FF2B5EF4-FFF2-40B4-BE49-F238E27FC236}">
                <a16:creationId xmlns:a16="http://schemas.microsoft.com/office/drawing/2014/main" id="{7D116317-D59A-C20E-F119-8771ED3A3BD7}"/>
              </a:ext>
            </a:extLst>
          </p:cNvPr>
          <p:cNvGrpSpPr/>
          <p:nvPr/>
        </p:nvGrpSpPr>
        <p:grpSpPr>
          <a:xfrm>
            <a:off x="6121010" y="3606132"/>
            <a:ext cx="157398" cy="634628"/>
            <a:chOff x="10377832" y="532737"/>
            <a:chExt cx="316672" cy="856649"/>
          </a:xfrm>
        </p:grpSpPr>
        <p:sp>
          <p:nvSpPr>
            <p:cNvPr id="66" name="スマイル 65">
              <a:extLst>
                <a:ext uri="{FF2B5EF4-FFF2-40B4-BE49-F238E27FC236}">
                  <a16:creationId xmlns:a16="http://schemas.microsoft.com/office/drawing/2014/main" id="{D65A9FEE-B351-A3AD-AFB1-612AE847473B}"/>
                </a:ext>
              </a:extLst>
            </p:cNvPr>
            <p:cNvSpPr/>
            <p:nvPr/>
          </p:nvSpPr>
          <p:spPr>
            <a:xfrm>
              <a:off x="10392355" y="532737"/>
              <a:ext cx="302149" cy="365760"/>
            </a:xfrm>
            <a:prstGeom prst="smileyFac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フローチャート: 論理積ゲート 66">
              <a:extLst>
                <a:ext uri="{FF2B5EF4-FFF2-40B4-BE49-F238E27FC236}">
                  <a16:creationId xmlns:a16="http://schemas.microsoft.com/office/drawing/2014/main" id="{5C1B6468-4DDD-B9B7-8465-157F1CE7A2CA}"/>
                </a:ext>
              </a:extLst>
            </p:cNvPr>
            <p:cNvSpPr/>
            <p:nvPr/>
          </p:nvSpPr>
          <p:spPr>
            <a:xfrm rot="16200000">
              <a:off x="10249999" y="978600"/>
              <a:ext cx="538619" cy="282953"/>
            </a:xfrm>
            <a:prstGeom prst="flowChartDelay">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68" name="グループ化 67">
            <a:extLst>
              <a:ext uri="{FF2B5EF4-FFF2-40B4-BE49-F238E27FC236}">
                <a16:creationId xmlns:a16="http://schemas.microsoft.com/office/drawing/2014/main" id="{0D0A0774-8816-DB5B-6DAA-3E34A93E8659}"/>
              </a:ext>
            </a:extLst>
          </p:cNvPr>
          <p:cNvGrpSpPr/>
          <p:nvPr/>
        </p:nvGrpSpPr>
        <p:grpSpPr>
          <a:xfrm>
            <a:off x="7929122" y="4378621"/>
            <a:ext cx="162418" cy="477741"/>
            <a:chOff x="10392355" y="532737"/>
            <a:chExt cx="302149" cy="875013"/>
          </a:xfrm>
        </p:grpSpPr>
        <p:sp>
          <p:nvSpPr>
            <p:cNvPr id="69" name="スマイル 68">
              <a:extLst>
                <a:ext uri="{FF2B5EF4-FFF2-40B4-BE49-F238E27FC236}">
                  <a16:creationId xmlns:a16="http://schemas.microsoft.com/office/drawing/2014/main" id="{664FF889-A0F0-A35F-93A1-1D9A506F2C8A}"/>
                </a:ext>
              </a:extLst>
            </p:cNvPr>
            <p:cNvSpPr/>
            <p:nvPr/>
          </p:nvSpPr>
          <p:spPr>
            <a:xfrm>
              <a:off x="10392355" y="532737"/>
              <a:ext cx="302149" cy="365760"/>
            </a:xfrm>
            <a:prstGeom prst="smileyFac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フローチャート: 論理積ゲート 69">
              <a:extLst>
                <a:ext uri="{FF2B5EF4-FFF2-40B4-BE49-F238E27FC236}">
                  <a16:creationId xmlns:a16="http://schemas.microsoft.com/office/drawing/2014/main" id="{8AB3A597-A90D-5E71-DECA-967B22C088DF}"/>
                </a:ext>
              </a:extLst>
            </p:cNvPr>
            <p:cNvSpPr/>
            <p:nvPr/>
          </p:nvSpPr>
          <p:spPr>
            <a:xfrm rot="16200000">
              <a:off x="10285011" y="1017455"/>
              <a:ext cx="516835" cy="263755"/>
            </a:xfrm>
            <a:prstGeom prst="flowChartDelay">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1" name="グループ化 70">
            <a:extLst>
              <a:ext uri="{FF2B5EF4-FFF2-40B4-BE49-F238E27FC236}">
                <a16:creationId xmlns:a16="http://schemas.microsoft.com/office/drawing/2014/main" id="{E8F3BD34-F4F4-CB59-13D6-8D8CE9123812}"/>
              </a:ext>
            </a:extLst>
          </p:cNvPr>
          <p:cNvGrpSpPr/>
          <p:nvPr/>
        </p:nvGrpSpPr>
        <p:grpSpPr>
          <a:xfrm>
            <a:off x="2754528" y="3194760"/>
            <a:ext cx="247360" cy="541857"/>
            <a:chOff x="10392355" y="532737"/>
            <a:chExt cx="302149" cy="875013"/>
          </a:xfrm>
          <a:solidFill>
            <a:schemeClr val="accent4">
              <a:lumMod val="40000"/>
              <a:lumOff val="60000"/>
            </a:schemeClr>
          </a:solidFill>
        </p:grpSpPr>
        <p:sp>
          <p:nvSpPr>
            <p:cNvPr id="72" name="スマイル 71">
              <a:extLst>
                <a:ext uri="{FF2B5EF4-FFF2-40B4-BE49-F238E27FC236}">
                  <a16:creationId xmlns:a16="http://schemas.microsoft.com/office/drawing/2014/main" id="{F9EDEDD6-414B-3655-B447-6EDA31EBB843}"/>
                </a:ext>
              </a:extLst>
            </p:cNvPr>
            <p:cNvSpPr/>
            <p:nvPr/>
          </p:nvSpPr>
          <p:spPr>
            <a:xfrm>
              <a:off x="10392355" y="532737"/>
              <a:ext cx="302149" cy="365760"/>
            </a:xfrm>
            <a:prstGeom prst="smileyFac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フローチャート: 論理積ゲート 72">
              <a:extLst>
                <a:ext uri="{FF2B5EF4-FFF2-40B4-BE49-F238E27FC236}">
                  <a16:creationId xmlns:a16="http://schemas.microsoft.com/office/drawing/2014/main" id="{E0AD84EA-E3BC-D719-340C-A7ACA42BD7B1}"/>
                </a:ext>
              </a:extLst>
            </p:cNvPr>
            <p:cNvSpPr/>
            <p:nvPr/>
          </p:nvSpPr>
          <p:spPr>
            <a:xfrm rot="16200000">
              <a:off x="10285011" y="1017455"/>
              <a:ext cx="516835" cy="263755"/>
            </a:xfrm>
            <a:prstGeom prst="flowChartDelay">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4" name="グループ化 73">
            <a:extLst>
              <a:ext uri="{FF2B5EF4-FFF2-40B4-BE49-F238E27FC236}">
                <a16:creationId xmlns:a16="http://schemas.microsoft.com/office/drawing/2014/main" id="{9858F064-3085-4DF2-85B7-2F4D9E2D99CC}"/>
              </a:ext>
            </a:extLst>
          </p:cNvPr>
          <p:cNvGrpSpPr/>
          <p:nvPr/>
        </p:nvGrpSpPr>
        <p:grpSpPr>
          <a:xfrm>
            <a:off x="2349752" y="4120923"/>
            <a:ext cx="263754" cy="606053"/>
            <a:chOff x="10392355" y="532737"/>
            <a:chExt cx="302149" cy="875013"/>
          </a:xfrm>
        </p:grpSpPr>
        <p:sp>
          <p:nvSpPr>
            <p:cNvPr id="75" name="スマイル 74">
              <a:extLst>
                <a:ext uri="{FF2B5EF4-FFF2-40B4-BE49-F238E27FC236}">
                  <a16:creationId xmlns:a16="http://schemas.microsoft.com/office/drawing/2014/main" id="{1284C75F-93CA-95C6-EBC3-18DCAFB929FB}"/>
                </a:ext>
              </a:extLst>
            </p:cNvPr>
            <p:cNvSpPr/>
            <p:nvPr/>
          </p:nvSpPr>
          <p:spPr>
            <a:xfrm>
              <a:off x="10392355" y="532737"/>
              <a:ext cx="302149" cy="365760"/>
            </a:xfrm>
            <a:prstGeom prst="smileyFac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フローチャート: 論理積ゲート 75">
              <a:extLst>
                <a:ext uri="{FF2B5EF4-FFF2-40B4-BE49-F238E27FC236}">
                  <a16:creationId xmlns:a16="http://schemas.microsoft.com/office/drawing/2014/main" id="{8A2B2374-A48C-68D4-98DE-C5415800A9AF}"/>
                </a:ext>
              </a:extLst>
            </p:cNvPr>
            <p:cNvSpPr/>
            <p:nvPr/>
          </p:nvSpPr>
          <p:spPr>
            <a:xfrm rot="16200000">
              <a:off x="10285011" y="1017455"/>
              <a:ext cx="516835" cy="263755"/>
            </a:xfrm>
            <a:prstGeom prst="flowChartDelay">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7" name="グループ化 76">
            <a:extLst>
              <a:ext uri="{FF2B5EF4-FFF2-40B4-BE49-F238E27FC236}">
                <a16:creationId xmlns:a16="http://schemas.microsoft.com/office/drawing/2014/main" id="{087E7380-3742-06ED-5A90-B5E68A1A4444}"/>
              </a:ext>
            </a:extLst>
          </p:cNvPr>
          <p:cNvGrpSpPr/>
          <p:nvPr/>
        </p:nvGrpSpPr>
        <p:grpSpPr>
          <a:xfrm>
            <a:off x="2999825" y="4153327"/>
            <a:ext cx="256793" cy="703035"/>
            <a:chOff x="10392355" y="532737"/>
            <a:chExt cx="302149" cy="875013"/>
          </a:xfrm>
        </p:grpSpPr>
        <p:sp>
          <p:nvSpPr>
            <p:cNvPr id="78" name="スマイル 77">
              <a:extLst>
                <a:ext uri="{FF2B5EF4-FFF2-40B4-BE49-F238E27FC236}">
                  <a16:creationId xmlns:a16="http://schemas.microsoft.com/office/drawing/2014/main" id="{300E000A-729E-1209-D9CC-9D3903A6D007}"/>
                </a:ext>
              </a:extLst>
            </p:cNvPr>
            <p:cNvSpPr/>
            <p:nvPr/>
          </p:nvSpPr>
          <p:spPr>
            <a:xfrm>
              <a:off x="10392355" y="532737"/>
              <a:ext cx="302149" cy="365760"/>
            </a:xfrm>
            <a:prstGeom prst="smileyFac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フローチャート: 論理積ゲート 78">
              <a:extLst>
                <a:ext uri="{FF2B5EF4-FFF2-40B4-BE49-F238E27FC236}">
                  <a16:creationId xmlns:a16="http://schemas.microsoft.com/office/drawing/2014/main" id="{84099C00-D9D0-C28B-E57F-3797C4C14B32}"/>
                </a:ext>
              </a:extLst>
            </p:cNvPr>
            <p:cNvSpPr/>
            <p:nvPr/>
          </p:nvSpPr>
          <p:spPr>
            <a:xfrm rot="16200000">
              <a:off x="10285011" y="1017455"/>
              <a:ext cx="516835" cy="263755"/>
            </a:xfrm>
            <a:prstGeom prst="flowChartDelay">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0" name="グループ化 79">
            <a:extLst>
              <a:ext uri="{FF2B5EF4-FFF2-40B4-BE49-F238E27FC236}">
                <a16:creationId xmlns:a16="http://schemas.microsoft.com/office/drawing/2014/main" id="{97DD5B1B-BA2C-B21B-9B39-F56D2F0DD1B8}"/>
              </a:ext>
            </a:extLst>
          </p:cNvPr>
          <p:cNvGrpSpPr/>
          <p:nvPr/>
        </p:nvGrpSpPr>
        <p:grpSpPr>
          <a:xfrm>
            <a:off x="3920601" y="4147584"/>
            <a:ext cx="263754" cy="606053"/>
            <a:chOff x="10392355" y="532737"/>
            <a:chExt cx="302149" cy="875013"/>
          </a:xfrm>
        </p:grpSpPr>
        <p:sp>
          <p:nvSpPr>
            <p:cNvPr id="81" name="スマイル 80">
              <a:extLst>
                <a:ext uri="{FF2B5EF4-FFF2-40B4-BE49-F238E27FC236}">
                  <a16:creationId xmlns:a16="http://schemas.microsoft.com/office/drawing/2014/main" id="{B7906CB1-37E5-E164-6094-9E610F81DDDF}"/>
                </a:ext>
              </a:extLst>
            </p:cNvPr>
            <p:cNvSpPr/>
            <p:nvPr/>
          </p:nvSpPr>
          <p:spPr>
            <a:xfrm>
              <a:off x="10392355" y="532737"/>
              <a:ext cx="302149" cy="365760"/>
            </a:xfrm>
            <a:prstGeom prst="smileyFac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フローチャート: 論理積ゲート 81">
              <a:extLst>
                <a:ext uri="{FF2B5EF4-FFF2-40B4-BE49-F238E27FC236}">
                  <a16:creationId xmlns:a16="http://schemas.microsoft.com/office/drawing/2014/main" id="{A697AE72-BA7E-A3F2-A024-B74A8D614633}"/>
                </a:ext>
              </a:extLst>
            </p:cNvPr>
            <p:cNvSpPr/>
            <p:nvPr/>
          </p:nvSpPr>
          <p:spPr>
            <a:xfrm rot="16200000">
              <a:off x="10285011" y="1017455"/>
              <a:ext cx="516835" cy="263755"/>
            </a:xfrm>
            <a:prstGeom prst="flowChartDelay">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3" name="グループ化 82">
            <a:extLst>
              <a:ext uri="{FF2B5EF4-FFF2-40B4-BE49-F238E27FC236}">
                <a16:creationId xmlns:a16="http://schemas.microsoft.com/office/drawing/2014/main" id="{F5B87D42-8D24-B025-533E-CF780743EE69}"/>
              </a:ext>
            </a:extLst>
          </p:cNvPr>
          <p:cNvGrpSpPr/>
          <p:nvPr/>
        </p:nvGrpSpPr>
        <p:grpSpPr>
          <a:xfrm>
            <a:off x="4240207" y="4179127"/>
            <a:ext cx="210215" cy="617878"/>
            <a:chOff x="10392355" y="532737"/>
            <a:chExt cx="302149" cy="875013"/>
          </a:xfrm>
          <a:solidFill>
            <a:schemeClr val="accent6">
              <a:lumMod val="40000"/>
              <a:lumOff val="60000"/>
            </a:schemeClr>
          </a:solidFill>
        </p:grpSpPr>
        <p:sp>
          <p:nvSpPr>
            <p:cNvPr id="84" name="スマイル 83">
              <a:extLst>
                <a:ext uri="{FF2B5EF4-FFF2-40B4-BE49-F238E27FC236}">
                  <a16:creationId xmlns:a16="http://schemas.microsoft.com/office/drawing/2014/main" id="{E5C12E4F-FDFA-D62B-1EB1-94C26B32530B}"/>
                </a:ext>
              </a:extLst>
            </p:cNvPr>
            <p:cNvSpPr/>
            <p:nvPr/>
          </p:nvSpPr>
          <p:spPr>
            <a:xfrm>
              <a:off x="10392355" y="532737"/>
              <a:ext cx="302149" cy="365760"/>
            </a:xfrm>
            <a:prstGeom prst="smileyFac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フローチャート: 論理積ゲート 84">
              <a:extLst>
                <a:ext uri="{FF2B5EF4-FFF2-40B4-BE49-F238E27FC236}">
                  <a16:creationId xmlns:a16="http://schemas.microsoft.com/office/drawing/2014/main" id="{7A84CCC3-712F-2A1F-FF5E-FA453A32E573}"/>
                </a:ext>
              </a:extLst>
            </p:cNvPr>
            <p:cNvSpPr/>
            <p:nvPr/>
          </p:nvSpPr>
          <p:spPr>
            <a:xfrm rot="16200000">
              <a:off x="10285011" y="1017455"/>
              <a:ext cx="516835" cy="263755"/>
            </a:xfrm>
            <a:prstGeom prst="flowChartDelay">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6" name="グループ化 85">
            <a:extLst>
              <a:ext uri="{FF2B5EF4-FFF2-40B4-BE49-F238E27FC236}">
                <a16:creationId xmlns:a16="http://schemas.microsoft.com/office/drawing/2014/main" id="{F5A9E527-BAC9-EDBD-2B5A-04C57CE34915}"/>
              </a:ext>
            </a:extLst>
          </p:cNvPr>
          <p:cNvGrpSpPr/>
          <p:nvPr/>
        </p:nvGrpSpPr>
        <p:grpSpPr>
          <a:xfrm>
            <a:off x="3693440" y="3236131"/>
            <a:ext cx="240531" cy="542426"/>
            <a:chOff x="10392355" y="532737"/>
            <a:chExt cx="302149" cy="875013"/>
          </a:xfrm>
          <a:solidFill>
            <a:schemeClr val="accent5">
              <a:lumMod val="40000"/>
              <a:lumOff val="60000"/>
            </a:schemeClr>
          </a:solidFill>
        </p:grpSpPr>
        <p:sp>
          <p:nvSpPr>
            <p:cNvPr id="87" name="スマイル 86">
              <a:extLst>
                <a:ext uri="{FF2B5EF4-FFF2-40B4-BE49-F238E27FC236}">
                  <a16:creationId xmlns:a16="http://schemas.microsoft.com/office/drawing/2014/main" id="{66CE1FF1-9690-72AA-F7B9-84C140E076D1}"/>
                </a:ext>
              </a:extLst>
            </p:cNvPr>
            <p:cNvSpPr/>
            <p:nvPr/>
          </p:nvSpPr>
          <p:spPr>
            <a:xfrm>
              <a:off x="10392355" y="532737"/>
              <a:ext cx="302149" cy="365760"/>
            </a:xfrm>
            <a:prstGeom prst="smileyFac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フローチャート: 論理積ゲート 87">
              <a:extLst>
                <a:ext uri="{FF2B5EF4-FFF2-40B4-BE49-F238E27FC236}">
                  <a16:creationId xmlns:a16="http://schemas.microsoft.com/office/drawing/2014/main" id="{1B7433A1-3CB0-67E5-B044-AF2A9292CCAC}"/>
                </a:ext>
              </a:extLst>
            </p:cNvPr>
            <p:cNvSpPr/>
            <p:nvPr/>
          </p:nvSpPr>
          <p:spPr>
            <a:xfrm rot="16200000">
              <a:off x="10285011" y="1017455"/>
              <a:ext cx="516835" cy="263755"/>
            </a:xfrm>
            <a:prstGeom prst="flowChartDelay">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9" name="グループ化 88">
            <a:extLst>
              <a:ext uri="{FF2B5EF4-FFF2-40B4-BE49-F238E27FC236}">
                <a16:creationId xmlns:a16="http://schemas.microsoft.com/office/drawing/2014/main" id="{68A90CC9-6E9F-E8C1-3BB0-CF4497D1F851}"/>
              </a:ext>
            </a:extLst>
          </p:cNvPr>
          <p:cNvGrpSpPr/>
          <p:nvPr/>
        </p:nvGrpSpPr>
        <p:grpSpPr>
          <a:xfrm>
            <a:off x="7482089" y="4337414"/>
            <a:ext cx="199564" cy="593013"/>
            <a:chOff x="10392355" y="532737"/>
            <a:chExt cx="302149" cy="875013"/>
          </a:xfrm>
          <a:solidFill>
            <a:schemeClr val="accent6">
              <a:lumMod val="40000"/>
              <a:lumOff val="60000"/>
            </a:schemeClr>
          </a:solidFill>
        </p:grpSpPr>
        <p:sp>
          <p:nvSpPr>
            <p:cNvPr id="90" name="スマイル 89">
              <a:extLst>
                <a:ext uri="{FF2B5EF4-FFF2-40B4-BE49-F238E27FC236}">
                  <a16:creationId xmlns:a16="http://schemas.microsoft.com/office/drawing/2014/main" id="{02C7F182-67BC-A92C-1DBE-FD1BF82F16AE}"/>
                </a:ext>
              </a:extLst>
            </p:cNvPr>
            <p:cNvSpPr/>
            <p:nvPr/>
          </p:nvSpPr>
          <p:spPr>
            <a:xfrm>
              <a:off x="10392355" y="532737"/>
              <a:ext cx="302149" cy="365760"/>
            </a:xfrm>
            <a:prstGeom prst="smileyFac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フローチャート: 論理積ゲート 90">
              <a:extLst>
                <a:ext uri="{FF2B5EF4-FFF2-40B4-BE49-F238E27FC236}">
                  <a16:creationId xmlns:a16="http://schemas.microsoft.com/office/drawing/2014/main" id="{23F7FEDB-B257-B067-C7EA-A5EE3CDEBEFD}"/>
                </a:ext>
              </a:extLst>
            </p:cNvPr>
            <p:cNvSpPr/>
            <p:nvPr/>
          </p:nvSpPr>
          <p:spPr>
            <a:xfrm rot="16200000">
              <a:off x="10285011" y="1017455"/>
              <a:ext cx="516835" cy="263755"/>
            </a:xfrm>
            <a:prstGeom prst="flowChartDelay">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2" name="グループ化 91">
            <a:extLst>
              <a:ext uri="{FF2B5EF4-FFF2-40B4-BE49-F238E27FC236}">
                <a16:creationId xmlns:a16="http://schemas.microsoft.com/office/drawing/2014/main" id="{F76AB0BE-CF97-CFC9-CDAD-BE2DADA9E791}"/>
              </a:ext>
            </a:extLst>
          </p:cNvPr>
          <p:cNvGrpSpPr/>
          <p:nvPr/>
        </p:nvGrpSpPr>
        <p:grpSpPr>
          <a:xfrm>
            <a:off x="7018820" y="4409677"/>
            <a:ext cx="224870" cy="589618"/>
            <a:chOff x="10392355" y="532737"/>
            <a:chExt cx="302149" cy="875013"/>
          </a:xfrm>
          <a:solidFill>
            <a:schemeClr val="accent5">
              <a:lumMod val="40000"/>
              <a:lumOff val="60000"/>
            </a:schemeClr>
          </a:solidFill>
        </p:grpSpPr>
        <p:sp>
          <p:nvSpPr>
            <p:cNvPr id="93" name="スマイル 92">
              <a:extLst>
                <a:ext uri="{FF2B5EF4-FFF2-40B4-BE49-F238E27FC236}">
                  <a16:creationId xmlns:a16="http://schemas.microsoft.com/office/drawing/2014/main" id="{47506315-39A4-F45C-7D2E-DAC76E404892}"/>
                </a:ext>
              </a:extLst>
            </p:cNvPr>
            <p:cNvSpPr/>
            <p:nvPr/>
          </p:nvSpPr>
          <p:spPr>
            <a:xfrm>
              <a:off x="10392355" y="532737"/>
              <a:ext cx="302149" cy="365760"/>
            </a:xfrm>
            <a:prstGeom prst="smileyFac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フローチャート: 論理積ゲート 93">
              <a:extLst>
                <a:ext uri="{FF2B5EF4-FFF2-40B4-BE49-F238E27FC236}">
                  <a16:creationId xmlns:a16="http://schemas.microsoft.com/office/drawing/2014/main" id="{E7B0EDB2-BD1D-67C1-8A05-D013D85F9857}"/>
                </a:ext>
              </a:extLst>
            </p:cNvPr>
            <p:cNvSpPr/>
            <p:nvPr/>
          </p:nvSpPr>
          <p:spPr>
            <a:xfrm rot="16200000">
              <a:off x="10285011" y="1017455"/>
              <a:ext cx="516835" cy="263755"/>
            </a:xfrm>
            <a:prstGeom prst="flowChartDelay">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5" name="グループ化 94">
            <a:extLst>
              <a:ext uri="{FF2B5EF4-FFF2-40B4-BE49-F238E27FC236}">
                <a16:creationId xmlns:a16="http://schemas.microsoft.com/office/drawing/2014/main" id="{0DA71753-EEF6-40E4-D97E-068EB0A783D6}"/>
              </a:ext>
            </a:extLst>
          </p:cNvPr>
          <p:cNvGrpSpPr/>
          <p:nvPr/>
        </p:nvGrpSpPr>
        <p:grpSpPr>
          <a:xfrm>
            <a:off x="6334979" y="4432049"/>
            <a:ext cx="199564" cy="607414"/>
            <a:chOff x="10392355" y="532737"/>
            <a:chExt cx="302149" cy="875013"/>
          </a:xfrm>
          <a:solidFill>
            <a:schemeClr val="accent4">
              <a:lumMod val="40000"/>
              <a:lumOff val="60000"/>
            </a:schemeClr>
          </a:solidFill>
        </p:grpSpPr>
        <p:sp>
          <p:nvSpPr>
            <p:cNvPr id="96" name="スマイル 95">
              <a:extLst>
                <a:ext uri="{FF2B5EF4-FFF2-40B4-BE49-F238E27FC236}">
                  <a16:creationId xmlns:a16="http://schemas.microsoft.com/office/drawing/2014/main" id="{FE94FD09-9B1D-A641-ED94-B909109293A3}"/>
                </a:ext>
              </a:extLst>
            </p:cNvPr>
            <p:cNvSpPr/>
            <p:nvPr/>
          </p:nvSpPr>
          <p:spPr>
            <a:xfrm>
              <a:off x="10392355" y="532737"/>
              <a:ext cx="302149" cy="365760"/>
            </a:xfrm>
            <a:prstGeom prst="smileyFac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フローチャート: 論理積ゲート 96">
              <a:extLst>
                <a:ext uri="{FF2B5EF4-FFF2-40B4-BE49-F238E27FC236}">
                  <a16:creationId xmlns:a16="http://schemas.microsoft.com/office/drawing/2014/main" id="{5067474C-5101-9B81-CAD4-A6F81A11D256}"/>
                </a:ext>
              </a:extLst>
            </p:cNvPr>
            <p:cNvSpPr/>
            <p:nvPr/>
          </p:nvSpPr>
          <p:spPr>
            <a:xfrm rot="16200000">
              <a:off x="10285011" y="1017455"/>
              <a:ext cx="516835" cy="263755"/>
            </a:xfrm>
            <a:prstGeom prst="flowChartDelay">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8" name="グループ化 97">
            <a:extLst>
              <a:ext uri="{FF2B5EF4-FFF2-40B4-BE49-F238E27FC236}">
                <a16:creationId xmlns:a16="http://schemas.microsoft.com/office/drawing/2014/main" id="{661E6308-13E3-CA14-46AD-B2EDF87B9746}"/>
              </a:ext>
            </a:extLst>
          </p:cNvPr>
          <p:cNvGrpSpPr/>
          <p:nvPr/>
        </p:nvGrpSpPr>
        <p:grpSpPr>
          <a:xfrm>
            <a:off x="5444920" y="4480605"/>
            <a:ext cx="263754" cy="606053"/>
            <a:chOff x="10392355" y="532737"/>
            <a:chExt cx="302149" cy="875013"/>
          </a:xfrm>
          <a:solidFill>
            <a:schemeClr val="accent5">
              <a:lumMod val="40000"/>
              <a:lumOff val="60000"/>
            </a:schemeClr>
          </a:solidFill>
        </p:grpSpPr>
        <p:sp>
          <p:nvSpPr>
            <p:cNvPr id="99" name="スマイル 98">
              <a:extLst>
                <a:ext uri="{FF2B5EF4-FFF2-40B4-BE49-F238E27FC236}">
                  <a16:creationId xmlns:a16="http://schemas.microsoft.com/office/drawing/2014/main" id="{39E8861D-B105-5491-227E-F2D0ABC78481}"/>
                </a:ext>
              </a:extLst>
            </p:cNvPr>
            <p:cNvSpPr/>
            <p:nvPr/>
          </p:nvSpPr>
          <p:spPr>
            <a:xfrm>
              <a:off x="10392355" y="532737"/>
              <a:ext cx="302149" cy="365760"/>
            </a:xfrm>
            <a:prstGeom prst="smileyFac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フローチャート: 論理積ゲート 99">
              <a:extLst>
                <a:ext uri="{FF2B5EF4-FFF2-40B4-BE49-F238E27FC236}">
                  <a16:creationId xmlns:a16="http://schemas.microsoft.com/office/drawing/2014/main" id="{0528BB31-026A-7300-D74F-2F841D9527A2}"/>
                </a:ext>
              </a:extLst>
            </p:cNvPr>
            <p:cNvSpPr/>
            <p:nvPr/>
          </p:nvSpPr>
          <p:spPr>
            <a:xfrm rot="16200000">
              <a:off x="10285011" y="1017455"/>
              <a:ext cx="516835" cy="263755"/>
            </a:xfrm>
            <a:prstGeom prst="flowChartDelay">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1" name="グループ化 100">
            <a:extLst>
              <a:ext uri="{FF2B5EF4-FFF2-40B4-BE49-F238E27FC236}">
                <a16:creationId xmlns:a16="http://schemas.microsoft.com/office/drawing/2014/main" id="{D637931D-C30B-8724-0D41-DE0B3D64EA6F}"/>
              </a:ext>
            </a:extLst>
          </p:cNvPr>
          <p:cNvGrpSpPr/>
          <p:nvPr/>
        </p:nvGrpSpPr>
        <p:grpSpPr>
          <a:xfrm>
            <a:off x="5878117" y="4442287"/>
            <a:ext cx="230239" cy="621089"/>
            <a:chOff x="10392355" y="532737"/>
            <a:chExt cx="302149" cy="875013"/>
          </a:xfrm>
        </p:grpSpPr>
        <p:sp>
          <p:nvSpPr>
            <p:cNvPr id="102" name="スマイル 101">
              <a:extLst>
                <a:ext uri="{FF2B5EF4-FFF2-40B4-BE49-F238E27FC236}">
                  <a16:creationId xmlns:a16="http://schemas.microsoft.com/office/drawing/2014/main" id="{E3B6C9BB-F505-1BB5-C0A3-628A79F7E819}"/>
                </a:ext>
              </a:extLst>
            </p:cNvPr>
            <p:cNvSpPr/>
            <p:nvPr/>
          </p:nvSpPr>
          <p:spPr>
            <a:xfrm>
              <a:off x="10392355" y="532737"/>
              <a:ext cx="302149" cy="365760"/>
            </a:xfrm>
            <a:prstGeom prst="smileyFac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フローチャート: 論理積ゲート 102">
              <a:extLst>
                <a:ext uri="{FF2B5EF4-FFF2-40B4-BE49-F238E27FC236}">
                  <a16:creationId xmlns:a16="http://schemas.microsoft.com/office/drawing/2014/main" id="{71C95BE7-E7B0-727E-8A88-711B2ACAD684}"/>
                </a:ext>
              </a:extLst>
            </p:cNvPr>
            <p:cNvSpPr/>
            <p:nvPr/>
          </p:nvSpPr>
          <p:spPr>
            <a:xfrm rot="16200000">
              <a:off x="10285011" y="1017455"/>
              <a:ext cx="516835" cy="263755"/>
            </a:xfrm>
            <a:prstGeom prst="flowChartDelay">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4" name="グループ化 103">
            <a:extLst>
              <a:ext uri="{FF2B5EF4-FFF2-40B4-BE49-F238E27FC236}">
                <a16:creationId xmlns:a16="http://schemas.microsoft.com/office/drawing/2014/main" id="{55AF32F8-2FAB-F45D-300B-A905905D9AE8}"/>
              </a:ext>
            </a:extLst>
          </p:cNvPr>
          <p:cNvGrpSpPr/>
          <p:nvPr/>
        </p:nvGrpSpPr>
        <p:grpSpPr>
          <a:xfrm>
            <a:off x="7477617" y="3428999"/>
            <a:ext cx="178184" cy="544983"/>
            <a:chOff x="10392355" y="532737"/>
            <a:chExt cx="302149" cy="875013"/>
          </a:xfrm>
        </p:grpSpPr>
        <p:sp>
          <p:nvSpPr>
            <p:cNvPr id="105" name="スマイル 104">
              <a:extLst>
                <a:ext uri="{FF2B5EF4-FFF2-40B4-BE49-F238E27FC236}">
                  <a16:creationId xmlns:a16="http://schemas.microsoft.com/office/drawing/2014/main" id="{FFEB2888-9198-C51B-4EFD-7C47965F06E0}"/>
                </a:ext>
              </a:extLst>
            </p:cNvPr>
            <p:cNvSpPr/>
            <p:nvPr/>
          </p:nvSpPr>
          <p:spPr>
            <a:xfrm>
              <a:off x="10392355" y="532737"/>
              <a:ext cx="302149" cy="365760"/>
            </a:xfrm>
            <a:prstGeom prst="smileyFac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フローチャート: 論理積ゲート 105">
              <a:extLst>
                <a:ext uri="{FF2B5EF4-FFF2-40B4-BE49-F238E27FC236}">
                  <a16:creationId xmlns:a16="http://schemas.microsoft.com/office/drawing/2014/main" id="{8E5388C1-65E2-DEB2-CF02-2EA74002E3E7}"/>
                </a:ext>
              </a:extLst>
            </p:cNvPr>
            <p:cNvSpPr/>
            <p:nvPr/>
          </p:nvSpPr>
          <p:spPr>
            <a:xfrm rot="16200000">
              <a:off x="10285011" y="1017455"/>
              <a:ext cx="516835" cy="263755"/>
            </a:xfrm>
            <a:prstGeom prst="flowChartDelay">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7" name="グループ化 106">
            <a:extLst>
              <a:ext uri="{FF2B5EF4-FFF2-40B4-BE49-F238E27FC236}">
                <a16:creationId xmlns:a16="http://schemas.microsoft.com/office/drawing/2014/main" id="{501AAF53-4988-EB8A-F176-22CC77DE564B}"/>
              </a:ext>
            </a:extLst>
          </p:cNvPr>
          <p:cNvGrpSpPr/>
          <p:nvPr/>
        </p:nvGrpSpPr>
        <p:grpSpPr>
          <a:xfrm>
            <a:off x="6876364" y="3548464"/>
            <a:ext cx="178184" cy="487303"/>
            <a:chOff x="10392355" y="532737"/>
            <a:chExt cx="302149" cy="875013"/>
          </a:xfrm>
        </p:grpSpPr>
        <p:sp>
          <p:nvSpPr>
            <p:cNvPr id="108" name="スマイル 107">
              <a:extLst>
                <a:ext uri="{FF2B5EF4-FFF2-40B4-BE49-F238E27FC236}">
                  <a16:creationId xmlns:a16="http://schemas.microsoft.com/office/drawing/2014/main" id="{BB8F01A0-C9C2-42F8-A6AD-AE2694474F4B}"/>
                </a:ext>
              </a:extLst>
            </p:cNvPr>
            <p:cNvSpPr/>
            <p:nvPr/>
          </p:nvSpPr>
          <p:spPr>
            <a:xfrm>
              <a:off x="10392355" y="532737"/>
              <a:ext cx="302149" cy="365760"/>
            </a:xfrm>
            <a:prstGeom prst="smileyFac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フローチャート: 論理積ゲート 108">
              <a:extLst>
                <a:ext uri="{FF2B5EF4-FFF2-40B4-BE49-F238E27FC236}">
                  <a16:creationId xmlns:a16="http://schemas.microsoft.com/office/drawing/2014/main" id="{4F10648B-50F7-A1D6-3AF3-C571F3FA34F8}"/>
                </a:ext>
              </a:extLst>
            </p:cNvPr>
            <p:cNvSpPr/>
            <p:nvPr/>
          </p:nvSpPr>
          <p:spPr>
            <a:xfrm rot="16200000">
              <a:off x="10285011" y="1017455"/>
              <a:ext cx="516835" cy="263755"/>
            </a:xfrm>
            <a:prstGeom prst="flowChartDelay">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0" name="グループ化 109">
            <a:extLst>
              <a:ext uri="{FF2B5EF4-FFF2-40B4-BE49-F238E27FC236}">
                <a16:creationId xmlns:a16="http://schemas.microsoft.com/office/drawing/2014/main" id="{09177A50-27DA-30E7-5D21-0D5AD259C579}"/>
              </a:ext>
            </a:extLst>
          </p:cNvPr>
          <p:cNvGrpSpPr/>
          <p:nvPr/>
        </p:nvGrpSpPr>
        <p:grpSpPr>
          <a:xfrm>
            <a:off x="6452350" y="3540418"/>
            <a:ext cx="178184" cy="569702"/>
            <a:chOff x="10392355" y="532737"/>
            <a:chExt cx="302149" cy="875013"/>
          </a:xfrm>
          <a:solidFill>
            <a:schemeClr val="accent6">
              <a:lumMod val="40000"/>
              <a:lumOff val="60000"/>
            </a:schemeClr>
          </a:solidFill>
        </p:grpSpPr>
        <p:sp>
          <p:nvSpPr>
            <p:cNvPr id="111" name="スマイル 110">
              <a:extLst>
                <a:ext uri="{FF2B5EF4-FFF2-40B4-BE49-F238E27FC236}">
                  <a16:creationId xmlns:a16="http://schemas.microsoft.com/office/drawing/2014/main" id="{CD672CF0-9DEF-FB6A-DF07-DD43D4B4821F}"/>
                </a:ext>
              </a:extLst>
            </p:cNvPr>
            <p:cNvSpPr/>
            <p:nvPr/>
          </p:nvSpPr>
          <p:spPr>
            <a:xfrm>
              <a:off x="10392355" y="532737"/>
              <a:ext cx="302149" cy="365760"/>
            </a:xfrm>
            <a:prstGeom prst="smileyFac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フローチャート: 論理積ゲート 111">
              <a:extLst>
                <a:ext uri="{FF2B5EF4-FFF2-40B4-BE49-F238E27FC236}">
                  <a16:creationId xmlns:a16="http://schemas.microsoft.com/office/drawing/2014/main" id="{21A07495-FBF5-31ED-D85C-9B7C88B9187C}"/>
                </a:ext>
              </a:extLst>
            </p:cNvPr>
            <p:cNvSpPr/>
            <p:nvPr/>
          </p:nvSpPr>
          <p:spPr>
            <a:xfrm rot="16200000">
              <a:off x="10285011" y="1017455"/>
              <a:ext cx="516835" cy="263755"/>
            </a:xfrm>
            <a:prstGeom prst="flowChartDelay">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3" name="グループ化 112">
            <a:extLst>
              <a:ext uri="{FF2B5EF4-FFF2-40B4-BE49-F238E27FC236}">
                <a16:creationId xmlns:a16="http://schemas.microsoft.com/office/drawing/2014/main" id="{5896A842-F9A2-F334-030C-C7AE143DEF5D}"/>
              </a:ext>
            </a:extLst>
          </p:cNvPr>
          <p:cNvGrpSpPr/>
          <p:nvPr/>
        </p:nvGrpSpPr>
        <p:grpSpPr>
          <a:xfrm>
            <a:off x="3138734" y="3207790"/>
            <a:ext cx="180492" cy="631055"/>
            <a:chOff x="10392355" y="532737"/>
            <a:chExt cx="302149" cy="875013"/>
          </a:xfrm>
        </p:grpSpPr>
        <p:sp>
          <p:nvSpPr>
            <p:cNvPr id="114" name="スマイル 113">
              <a:extLst>
                <a:ext uri="{FF2B5EF4-FFF2-40B4-BE49-F238E27FC236}">
                  <a16:creationId xmlns:a16="http://schemas.microsoft.com/office/drawing/2014/main" id="{5AA8E13F-1861-CC1C-0533-CED21D5A6A7A}"/>
                </a:ext>
              </a:extLst>
            </p:cNvPr>
            <p:cNvSpPr/>
            <p:nvPr/>
          </p:nvSpPr>
          <p:spPr>
            <a:xfrm>
              <a:off x="10392355" y="532737"/>
              <a:ext cx="302149" cy="365760"/>
            </a:xfrm>
            <a:prstGeom prst="smileyFac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フローチャート: 論理積ゲート 114">
              <a:extLst>
                <a:ext uri="{FF2B5EF4-FFF2-40B4-BE49-F238E27FC236}">
                  <a16:creationId xmlns:a16="http://schemas.microsoft.com/office/drawing/2014/main" id="{C4586268-F5DA-60EC-8639-E70481354C33}"/>
                </a:ext>
              </a:extLst>
            </p:cNvPr>
            <p:cNvSpPr/>
            <p:nvPr/>
          </p:nvSpPr>
          <p:spPr>
            <a:xfrm rot="16200000">
              <a:off x="10285011" y="1017455"/>
              <a:ext cx="516835" cy="263755"/>
            </a:xfrm>
            <a:prstGeom prst="flowChartDelay">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6" name="グループ化 115">
            <a:extLst>
              <a:ext uri="{FF2B5EF4-FFF2-40B4-BE49-F238E27FC236}">
                <a16:creationId xmlns:a16="http://schemas.microsoft.com/office/drawing/2014/main" id="{A5657218-57E2-90A7-5E19-D6E762B736C8}"/>
              </a:ext>
            </a:extLst>
          </p:cNvPr>
          <p:cNvGrpSpPr/>
          <p:nvPr/>
        </p:nvGrpSpPr>
        <p:grpSpPr>
          <a:xfrm>
            <a:off x="3290660" y="4186250"/>
            <a:ext cx="214773" cy="609117"/>
            <a:chOff x="10392355" y="532737"/>
            <a:chExt cx="302149" cy="875013"/>
          </a:xfrm>
        </p:grpSpPr>
        <p:sp>
          <p:nvSpPr>
            <p:cNvPr id="117" name="スマイル 116">
              <a:extLst>
                <a:ext uri="{FF2B5EF4-FFF2-40B4-BE49-F238E27FC236}">
                  <a16:creationId xmlns:a16="http://schemas.microsoft.com/office/drawing/2014/main" id="{673F46E7-708D-E804-B68A-2185B9396668}"/>
                </a:ext>
              </a:extLst>
            </p:cNvPr>
            <p:cNvSpPr/>
            <p:nvPr/>
          </p:nvSpPr>
          <p:spPr>
            <a:xfrm>
              <a:off x="10392355" y="532737"/>
              <a:ext cx="302149" cy="365760"/>
            </a:xfrm>
            <a:prstGeom prst="smileyFac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フローチャート: 論理積ゲート 117">
              <a:extLst>
                <a:ext uri="{FF2B5EF4-FFF2-40B4-BE49-F238E27FC236}">
                  <a16:creationId xmlns:a16="http://schemas.microsoft.com/office/drawing/2014/main" id="{BC2FB4BC-4D37-1DCC-2701-5B75D851022E}"/>
                </a:ext>
              </a:extLst>
            </p:cNvPr>
            <p:cNvSpPr/>
            <p:nvPr/>
          </p:nvSpPr>
          <p:spPr>
            <a:xfrm rot="16200000">
              <a:off x="10285011" y="1017455"/>
              <a:ext cx="516835" cy="263755"/>
            </a:xfrm>
            <a:prstGeom prst="flowChartDelay">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9" name="グループ化 118">
            <a:extLst>
              <a:ext uri="{FF2B5EF4-FFF2-40B4-BE49-F238E27FC236}">
                <a16:creationId xmlns:a16="http://schemas.microsoft.com/office/drawing/2014/main" id="{C906ACB7-1C73-52D4-FB91-A328AD3F4074}"/>
              </a:ext>
            </a:extLst>
          </p:cNvPr>
          <p:cNvGrpSpPr/>
          <p:nvPr/>
        </p:nvGrpSpPr>
        <p:grpSpPr>
          <a:xfrm>
            <a:off x="3961913" y="3242142"/>
            <a:ext cx="263754" cy="606053"/>
            <a:chOff x="10392355" y="532737"/>
            <a:chExt cx="302149" cy="875013"/>
          </a:xfrm>
        </p:grpSpPr>
        <p:sp>
          <p:nvSpPr>
            <p:cNvPr id="120" name="スマイル 119">
              <a:extLst>
                <a:ext uri="{FF2B5EF4-FFF2-40B4-BE49-F238E27FC236}">
                  <a16:creationId xmlns:a16="http://schemas.microsoft.com/office/drawing/2014/main" id="{6D0348A8-DA3D-C8C2-3008-64B109657F9D}"/>
                </a:ext>
              </a:extLst>
            </p:cNvPr>
            <p:cNvSpPr/>
            <p:nvPr/>
          </p:nvSpPr>
          <p:spPr>
            <a:xfrm>
              <a:off x="10392355" y="532737"/>
              <a:ext cx="302149" cy="365760"/>
            </a:xfrm>
            <a:prstGeom prst="smileyFac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フローチャート: 論理積ゲート 120">
              <a:extLst>
                <a:ext uri="{FF2B5EF4-FFF2-40B4-BE49-F238E27FC236}">
                  <a16:creationId xmlns:a16="http://schemas.microsoft.com/office/drawing/2014/main" id="{A56277E5-9BB8-A06E-834B-6F784419359A}"/>
                </a:ext>
              </a:extLst>
            </p:cNvPr>
            <p:cNvSpPr/>
            <p:nvPr/>
          </p:nvSpPr>
          <p:spPr>
            <a:xfrm rot="16200000">
              <a:off x="10285011" y="1017455"/>
              <a:ext cx="516835" cy="263755"/>
            </a:xfrm>
            <a:prstGeom prst="flowChartDelay">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2" name="グループ化 121">
            <a:extLst>
              <a:ext uri="{FF2B5EF4-FFF2-40B4-BE49-F238E27FC236}">
                <a16:creationId xmlns:a16="http://schemas.microsoft.com/office/drawing/2014/main" id="{C07E4AA6-376C-0F3D-BB1D-EDBEB42C67C6}"/>
              </a:ext>
            </a:extLst>
          </p:cNvPr>
          <p:cNvGrpSpPr/>
          <p:nvPr/>
        </p:nvGrpSpPr>
        <p:grpSpPr>
          <a:xfrm>
            <a:off x="4347425" y="3304586"/>
            <a:ext cx="230440" cy="571990"/>
            <a:chOff x="10392355" y="532737"/>
            <a:chExt cx="302149" cy="875013"/>
          </a:xfrm>
          <a:solidFill>
            <a:schemeClr val="accent6">
              <a:lumMod val="40000"/>
              <a:lumOff val="60000"/>
            </a:schemeClr>
          </a:solidFill>
        </p:grpSpPr>
        <p:sp>
          <p:nvSpPr>
            <p:cNvPr id="123" name="スマイル 122">
              <a:extLst>
                <a:ext uri="{FF2B5EF4-FFF2-40B4-BE49-F238E27FC236}">
                  <a16:creationId xmlns:a16="http://schemas.microsoft.com/office/drawing/2014/main" id="{774D26B9-114B-6AB3-5012-98DE4296B32F}"/>
                </a:ext>
              </a:extLst>
            </p:cNvPr>
            <p:cNvSpPr/>
            <p:nvPr/>
          </p:nvSpPr>
          <p:spPr>
            <a:xfrm>
              <a:off x="10392355" y="532737"/>
              <a:ext cx="302149" cy="365760"/>
            </a:xfrm>
            <a:prstGeom prst="smileyFac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フローチャート: 論理積ゲート 123">
              <a:extLst>
                <a:ext uri="{FF2B5EF4-FFF2-40B4-BE49-F238E27FC236}">
                  <a16:creationId xmlns:a16="http://schemas.microsoft.com/office/drawing/2014/main" id="{FB990784-284B-7FBE-F8B4-3BA0D5D25F30}"/>
                </a:ext>
              </a:extLst>
            </p:cNvPr>
            <p:cNvSpPr/>
            <p:nvPr/>
          </p:nvSpPr>
          <p:spPr>
            <a:xfrm rot="16200000">
              <a:off x="10285011" y="1017455"/>
              <a:ext cx="516835" cy="263755"/>
            </a:xfrm>
            <a:prstGeom prst="flowChartDelay">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5" name="グループ化 124">
            <a:extLst>
              <a:ext uri="{FF2B5EF4-FFF2-40B4-BE49-F238E27FC236}">
                <a16:creationId xmlns:a16="http://schemas.microsoft.com/office/drawing/2014/main" id="{C8B49AFA-286B-531A-96AB-18662627F7F7}"/>
              </a:ext>
            </a:extLst>
          </p:cNvPr>
          <p:cNvGrpSpPr/>
          <p:nvPr/>
        </p:nvGrpSpPr>
        <p:grpSpPr>
          <a:xfrm>
            <a:off x="3114709" y="2130590"/>
            <a:ext cx="263754" cy="606053"/>
            <a:chOff x="10392355" y="532737"/>
            <a:chExt cx="302149" cy="875013"/>
          </a:xfrm>
          <a:solidFill>
            <a:schemeClr val="accent4">
              <a:lumMod val="40000"/>
              <a:lumOff val="60000"/>
            </a:schemeClr>
          </a:solidFill>
        </p:grpSpPr>
        <p:sp>
          <p:nvSpPr>
            <p:cNvPr id="126" name="スマイル 125">
              <a:extLst>
                <a:ext uri="{FF2B5EF4-FFF2-40B4-BE49-F238E27FC236}">
                  <a16:creationId xmlns:a16="http://schemas.microsoft.com/office/drawing/2014/main" id="{6A9E40B7-3217-6E28-4A91-B5FF12D45A4B}"/>
                </a:ext>
              </a:extLst>
            </p:cNvPr>
            <p:cNvSpPr/>
            <p:nvPr/>
          </p:nvSpPr>
          <p:spPr>
            <a:xfrm>
              <a:off x="10392355" y="532737"/>
              <a:ext cx="302149" cy="365760"/>
            </a:xfrm>
            <a:prstGeom prst="smileyFac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フローチャート: 論理積ゲート 126">
              <a:extLst>
                <a:ext uri="{FF2B5EF4-FFF2-40B4-BE49-F238E27FC236}">
                  <a16:creationId xmlns:a16="http://schemas.microsoft.com/office/drawing/2014/main" id="{E115BF9A-E7D7-FAAF-1B3A-47FA45B30387}"/>
                </a:ext>
              </a:extLst>
            </p:cNvPr>
            <p:cNvSpPr/>
            <p:nvPr/>
          </p:nvSpPr>
          <p:spPr>
            <a:xfrm rot="16200000">
              <a:off x="10285011" y="1017455"/>
              <a:ext cx="516835" cy="263755"/>
            </a:xfrm>
            <a:prstGeom prst="flowChartDelay">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8" name="グループ化 127">
            <a:extLst>
              <a:ext uri="{FF2B5EF4-FFF2-40B4-BE49-F238E27FC236}">
                <a16:creationId xmlns:a16="http://schemas.microsoft.com/office/drawing/2014/main" id="{DB08371D-B0E7-B31C-C4BE-E2D0AF546A9D}"/>
              </a:ext>
            </a:extLst>
          </p:cNvPr>
          <p:cNvGrpSpPr/>
          <p:nvPr/>
        </p:nvGrpSpPr>
        <p:grpSpPr>
          <a:xfrm>
            <a:off x="3500811" y="2149918"/>
            <a:ext cx="198844" cy="578546"/>
            <a:chOff x="10392355" y="532737"/>
            <a:chExt cx="302149" cy="875013"/>
          </a:xfrm>
        </p:grpSpPr>
        <p:sp>
          <p:nvSpPr>
            <p:cNvPr id="129" name="スマイル 128">
              <a:extLst>
                <a:ext uri="{FF2B5EF4-FFF2-40B4-BE49-F238E27FC236}">
                  <a16:creationId xmlns:a16="http://schemas.microsoft.com/office/drawing/2014/main" id="{BD9E34B3-A65B-B734-B22D-33AEBC26FD97}"/>
                </a:ext>
              </a:extLst>
            </p:cNvPr>
            <p:cNvSpPr/>
            <p:nvPr/>
          </p:nvSpPr>
          <p:spPr>
            <a:xfrm>
              <a:off x="10392355" y="532737"/>
              <a:ext cx="302149" cy="365760"/>
            </a:xfrm>
            <a:prstGeom prst="smileyFac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フローチャート: 論理積ゲート 129">
              <a:extLst>
                <a:ext uri="{FF2B5EF4-FFF2-40B4-BE49-F238E27FC236}">
                  <a16:creationId xmlns:a16="http://schemas.microsoft.com/office/drawing/2014/main" id="{77364C0B-9DEF-2F82-E559-8BBF00A1A1CB}"/>
                </a:ext>
              </a:extLst>
            </p:cNvPr>
            <p:cNvSpPr/>
            <p:nvPr/>
          </p:nvSpPr>
          <p:spPr>
            <a:xfrm rot="16200000">
              <a:off x="10285011" y="1017455"/>
              <a:ext cx="516835" cy="263755"/>
            </a:xfrm>
            <a:prstGeom prst="flowChartDelay">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1" name="グループ化 130">
            <a:extLst>
              <a:ext uri="{FF2B5EF4-FFF2-40B4-BE49-F238E27FC236}">
                <a16:creationId xmlns:a16="http://schemas.microsoft.com/office/drawing/2014/main" id="{CDD8CE6C-B8E4-AAFB-5ACC-17A91C44455F}"/>
              </a:ext>
            </a:extLst>
          </p:cNvPr>
          <p:cNvGrpSpPr/>
          <p:nvPr/>
        </p:nvGrpSpPr>
        <p:grpSpPr>
          <a:xfrm>
            <a:off x="4125058" y="2314303"/>
            <a:ext cx="213141" cy="586745"/>
            <a:chOff x="10392355" y="532737"/>
            <a:chExt cx="302149" cy="875013"/>
          </a:xfrm>
          <a:solidFill>
            <a:schemeClr val="accent5">
              <a:lumMod val="40000"/>
              <a:lumOff val="60000"/>
            </a:schemeClr>
          </a:solidFill>
        </p:grpSpPr>
        <p:sp>
          <p:nvSpPr>
            <p:cNvPr id="132" name="スマイル 131">
              <a:extLst>
                <a:ext uri="{FF2B5EF4-FFF2-40B4-BE49-F238E27FC236}">
                  <a16:creationId xmlns:a16="http://schemas.microsoft.com/office/drawing/2014/main" id="{3E2880F1-F766-E16B-E7C0-7E086DD51422}"/>
                </a:ext>
              </a:extLst>
            </p:cNvPr>
            <p:cNvSpPr/>
            <p:nvPr/>
          </p:nvSpPr>
          <p:spPr>
            <a:xfrm>
              <a:off x="10392355" y="532737"/>
              <a:ext cx="302149" cy="365760"/>
            </a:xfrm>
            <a:prstGeom prst="smileyFac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フローチャート: 論理積ゲート 132">
              <a:extLst>
                <a:ext uri="{FF2B5EF4-FFF2-40B4-BE49-F238E27FC236}">
                  <a16:creationId xmlns:a16="http://schemas.microsoft.com/office/drawing/2014/main" id="{5C60FE5C-F1D2-E4B6-2228-7E2AD45439DC}"/>
                </a:ext>
              </a:extLst>
            </p:cNvPr>
            <p:cNvSpPr/>
            <p:nvPr/>
          </p:nvSpPr>
          <p:spPr>
            <a:xfrm rot="16200000">
              <a:off x="10285011" y="1017455"/>
              <a:ext cx="516835" cy="263755"/>
            </a:xfrm>
            <a:prstGeom prst="flowChartDelay">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4" name="グループ化 133">
            <a:extLst>
              <a:ext uri="{FF2B5EF4-FFF2-40B4-BE49-F238E27FC236}">
                <a16:creationId xmlns:a16="http://schemas.microsoft.com/office/drawing/2014/main" id="{B7CEB63B-4FB2-45B6-B9C5-87C711E567E1}"/>
              </a:ext>
            </a:extLst>
          </p:cNvPr>
          <p:cNvGrpSpPr/>
          <p:nvPr/>
        </p:nvGrpSpPr>
        <p:grpSpPr>
          <a:xfrm>
            <a:off x="4450421" y="2371861"/>
            <a:ext cx="171615" cy="539246"/>
            <a:chOff x="10392355" y="532737"/>
            <a:chExt cx="302149" cy="875013"/>
          </a:xfrm>
        </p:grpSpPr>
        <p:sp>
          <p:nvSpPr>
            <p:cNvPr id="135" name="スマイル 134">
              <a:extLst>
                <a:ext uri="{FF2B5EF4-FFF2-40B4-BE49-F238E27FC236}">
                  <a16:creationId xmlns:a16="http://schemas.microsoft.com/office/drawing/2014/main" id="{4F7C17B9-E032-FF08-826A-D28B7D41257A}"/>
                </a:ext>
              </a:extLst>
            </p:cNvPr>
            <p:cNvSpPr/>
            <p:nvPr/>
          </p:nvSpPr>
          <p:spPr>
            <a:xfrm>
              <a:off x="10392355" y="532737"/>
              <a:ext cx="302149" cy="365760"/>
            </a:xfrm>
            <a:prstGeom prst="smileyFac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フローチャート: 論理積ゲート 135">
              <a:extLst>
                <a:ext uri="{FF2B5EF4-FFF2-40B4-BE49-F238E27FC236}">
                  <a16:creationId xmlns:a16="http://schemas.microsoft.com/office/drawing/2014/main" id="{F630D064-E3FD-C5A7-56E6-5E532161E278}"/>
                </a:ext>
              </a:extLst>
            </p:cNvPr>
            <p:cNvSpPr/>
            <p:nvPr/>
          </p:nvSpPr>
          <p:spPr>
            <a:xfrm rot="16200000">
              <a:off x="10285011" y="1017455"/>
              <a:ext cx="516835" cy="263755"/>
            </a:xfrm>
            <a:prstGeom prst="flowChartDelay">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7" name="グループ化 136">
            <a:extLst>
              <a:ext uri="{FF2B5EF4-FFF2-40B4-BE49-F238E27FC236}">
                <a16:creationId xmlns:a16="http://schemas.microsoft.com/office/drawing/2014/main" id="{FA401A73-6BF8-BF5F-2FB5-DDF77F9509DF}"/>
              </a:ext>
            </a:extLst>
          </p:cNvPr>
          <p:cNvGrpSpPr/>
          <p:nvPr/>
        </p:nvGrpSpPr>
        <p:grpSpPr>
          <a:xfrm>
            <a:off x="4249497" y="1346205"/>
            <a:ext cx="215348" cy="594841"/>
            <a:chOff x="10392355" y="532737"/>
            <a:chExt cx="302149" cy="875013"/>
          </a:xfrm>
          <a:solidFill>
            <a:schemeClr val="accent6">
              <a:lumMod val="40000"/>
              <a:lumOff val="60000"/>
            </a:schemeClr>
          </a:solidFill>
        </p:grpSpPr>
        <p:sp>
          <p:nvSpPr>
            <p:cNvPr id="138" name="スマイル 137">
              <a:extLst>
                <a:ext uri="{FF2B5EF4-FFF2-40B4-BE49-F238E27FC236}">
                  <a16:creationId xmlns:a16="http://schemas.microsoft.com/office/drawing/2014/main" id="{30B43FDC-8CD7-DD1A-5955-EFED1B0CB8AD}"/>
                </a:ext>
              </a:extLst>
            </p:cNvPr>
            <p:cNvSpPr/>
            <p:nvPr/>
          </p:nvSpPr>
          <p:spPr>
            <a:xfrm>
              <a:off x="10392355" y="532737"/>
              <a:ext cx="302149" cy="365760"/>
            </a:xfrm>
            <a:prstGeom prst="smileyFac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 name="フローチャート: 論理積ゲート 138">
              <a:extLst>
                <a:ext uri="{FF2B5EF4-FFF2-40B4-BE49-F238E27FC236}">
                  <a16:creationId xmlns:a16="http://schemas.microsoft.com/office/drawing/2014/main" id="{876FEDA4-6F50-6799-5D7A-5E6EDAFC452C}"/>
                </a:ext>
              </a:extLst>
            </p:cNvPr>
            <p:cNvSpPr/>
            <p:nvPr/>
          </p:nvSpPr>
          <p:spPr>
            <a:xfrm rot="16200000">
              <a:off x="10285011" y="1017455"/>
              <a:ext cx="516835" cy="263755"/>
            </a:xfrm>
            <a:prstGeom prst="flowChartDelay">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0" name="グループ化 139">
            <a:extLst>
              <a:ext uri="{FF2B5EF4-FFF2-40B4-BE49-F238E27FC236}">
                <a16:creationId xmlns:a16="http://schemas.microsoft.com/office/drawing/2014/main" id="{1C3C38EE-052D-CAFA-DAFE-9D310A5B1817}"/>
              </a:ext>
            </a:extLst>
          </p:cNvPr>
          <p:cNvGrpSpPr/>
          <p:nvPr/>
        </p:nvGrpSpPr>
        <p:grpSpPr>
          <a:xfrm>
            <a:off x="3655599" y="1336818"/>
            <a:ext cx="229232" cy="563339"/>
            <a:chOff x="10392355" y="532737"/>
            <a:chExt cx="302149" cy="875013"/>
          </a:xfrm>
        </p:grpSpPr>
        <p:sp>
          <p:nvSpPr>
            <p:cNvPr id="141" name="スマイル 140">
              <a:extLst>
                <a:ext uri="{FF2B5EF4-FFF2-40B4-BE49-F238E27FC236}">
                  <a16:creationId xmlns:a16="http://schemas.microsoft.com/office/drawing/2014/main" id="{5DAA07C0-F8F7-CFC0-30E5-B296EC73D92E}"/>
                </a:ext>
              </a:extLst>
            </p:cNvPr>
            <p:cNvSpPr/>
            <p:nvPr/>
          </p:nvSpPr>
          <p:spPr>
            <a:xfrm>
              <a:off x="10392355" y="532737"/>
              <a:ext cx="302149" cy="365760"/>
            </a:xfrm>
            <a:prstGeom prst="smileyFac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フローチャート: 論理積ゲート 141">
              <a:extLst>
                <a:ext uri="{FF2B5EF4-FFF2-40B4-BE49-F238E27FC236}">
                  <a16:creationId xmlns:a16="http://schemas.microsoft.com/office/drawing/2014/main" id="{A78290A7-FAE9-2E97-38BC-1675415B3B16}"/>
                </a:ext>
              </a:extLst>
            </p:cNvPr>
            <p:cNvSpPr/>
            <p:nvPr/>
          </p:nvSpPr>
          <p:spPr>
            <a:xfrm rot="16200000">
              <a:off x="10285011" y="1017455"/>
              <a:ext cx="516835" cy="263755"/>
            </a:xfrm>
            <a:prstGeom prst="flowChartDelay">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3" name="グループ化 142">
            <a:extLst>
              <a:ext uri="{FF2B5EF4-FFF2-40B4-BE49-F238E27FC236}">
                <a16:creationId xmlns:a16="http://schemas.microsoft.com/office/drawing/2014/main" id="{D18A6B1A-98D0-E7FB-6A17-34D11AAC45D6}"/>
              </a:ext>
            </a:extLst>
          </p:cNvPr>
          <p:cNvGrpSpPr/>
          <p:nvPr/>
        </p:nvGrpSpPr>
        <p:grpSpPr>
          <a:xfrm>
            <a:off x="4547437" y="1402667"/>
            <a:ext cx="177384" cy="599710"/>
            <a:chOff x="10392355" y="532737"/>
            <a:chExt cx="302149" cy="875013"/>
          </a:xfrm>
        </p:grpSpPr>
        <p:sp>
          <p:nvSpPr>
            <p:cNvPr id="144" name="スマイル 143">
              <a:extLst>
                <a:ext uri="{FF2B5EF4-FFF2-40B4-BE49-F238E27FC236}">
                  <a16:creationId xmlns:a16="http://schemas.microsoft.com/office/drawing/2014/main" id="{F7DB6182-F73A-8D83-8A95-0156A1814E77}"/>
                </a:ext>
              </a:extLst>
            </p:cNvPr>
            <p:cNvSpPr/>
            <p:nvPr/>
          </p:nvSpPr>
          <p:spPr>
            <a:xfrm>
              <a:off x="10392355" y="532737"/>
              <a:ext cx="302149" cy="365760"/>
            </a:xfrm>
            <a:prstGeom prst="smileyFac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 name="フローチャート: 論理積ゲート 144">
              <a:extLst>
                <a:ext uri="{FF2B5EF4-FFF2-40B4-BE49-F238E27FC236}">
                  <a16:creationId xmlns:a16="http://schemas.microsoft.com/office/drawing/2014/main" id="{74B1049B-5ED5-0252-43F8-407ADCD97517}"/>
                </a:ext>
              </a:extLst>
            </p:cNvPr>
            <p:cNvSpPr/>
            <p:nvPr/>
          </p:nvSpPr>
          <p:spPr>
            <a:xfrm rot="16200000">
              <a:off x="10285011" y="1017455"/>
              <a:ext cx="516835" cy="263755"/>
            </a:xfrm>
            <a:prstGeom prst="flowChartDelay">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6" name="フローチャート: 手操作入力 145">
            <a:extLst>
              <a:ext uri="{FF2B5EF4-FFF2-40B4-BE49-F238E27FC236}">
                <a16:creationId xmlns:a16="http://schemas.microsoft.com/office/drawing/2014/main" id="{0888AF7C-39F6-4563-2C34-98F8BEC27ACC}"/>
              </a:ext>
            </a:extLst>
          </p:cNvPr>
          <p:cNvSpPr/>
          <p:nvPr/>
        </p:nvSpPr>
        <p:spPr>
          <a:xfrm rot="5019292" flipH="1">
            <a:off x="5328674" y="1163920"/>
            <a:ext cx="74751" cy="843076"/>
          </a:xfrm>
          <a:prstGeom prst="flowChartManualInpu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47" name="グループ化 146">
            <a:extLst>
              <a:ext uri="{FF2B5EF4-FFF2-40B4-BE49-F238E27FC236}">
                <a16:creationId xmlns:a16="http://schemas.microsoft.com/office/drawing/2014/main" id="{E5392236-D14B-F026-1EBC-AFBC6E07EAE6}"/>
              </a:ext>
            </a:extLst>
          </p:cNvPr>
          <p:cNvGrpSpPr/>
          <p:nvPr/>
        </p:nvGrpSpPr>
        <p:grpSpPr>
          <a:xfrm>
            <a:off x="5259626" y="1112627"/>
            <a:ext cx="219702" cy="459205"/>
            <a:chOff x="10380440" y="332978"/>
            <a:chExt cx="302149" cy="852543"/>
          </a:xfrm>
          <a:solidFill>
            <a:schemeClr val="accent6">
              <a:lumMod val="40000"/>
              <a:lumOff val="60000"/>
            </a:schemeClr>
          </a:solidFill>
        </p:grpSpPr>
        <p:sp>
          <p:nvSpPr>
            <p:cNvPr id="148" name="スマイル 147">
              <a:extLst>
                <a:ext uri="{FF2B5EF4-FFF2-40B4-BE49-F238E27FC236}">
                  <a16:creationId xmlns:a16="http://schemas.microsoft.com/office/drawing/2014/main" id="{AAFE89EE-8E87-A5E9-E1AD-02F99F02DC36}"/>
                </a:ext>
              </a:extLst>
            </p:cNvPr>
            <p:cNvSpPr/>
            <p:nvPr/>
          </p:nvSpPr>
          <p:spPr>
            <a:xfrm>
              <a:off x="10380440" y="332978"/>
              <a:ext cx="302149" cy="365760"/>
            </a:xfrm>
            <a:prstGeom prst="smileyFac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9" name="フローチャート: 論理積ゲート 148">
              <a:extLst>
                <a:ext uri="{FF2B5EF4-FFF2-40B4-BE49-F238E27FC236}">
                  <a16:creationId xmlns:a16="http://schemas.microsoft.com/office/drawing/2014/main" id="{05DCF30A-3AE5-186D-55C3-B86B123BD01E}"/>
                </a:ext>
              </a:extLst>
            </p:cNvPr>
            <p:cNvSpPr/>
            <p:nvPr/>
          </p:nvSpPr>
          <p:spPr>
            <a:xfrm rot="16200000">
              <a:off x="10335307" y="874606"/>
              <a:ext cx="387376" cy="234453"/>
            </a:xfrm>
            <a:prstGeom prst="flowChartDelay">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0" name="グループ化 149">
            <a:extLst>
              <a:ext uri="{FF2B5EF4-FFF2-40B4-BE49-F238E27FC236}">
                <a16:creationId xmlns:a16="http://schemas.microsoft.com/office/drawing/2014/main" id="{B3D2B893-32B2-BDF0-F127-B3F7F67E59BE}"/>
              </a:ext>
            </a:extLst>
          </p:cNvPr>
          <p:cNvGrpSpPr/>
          <p:nvPr/>
        </p:nvGrpSpPr>
        <p:grpSpPr>
          <a:xfrm>
            <a:off x="6641710" y="1630757"/>
            <a:ext cx="182979" cy="497748"/>
            <a:chOff x="10392355" y="532737"/>
            <a:chExt cx="302149" cy="875013"/>
          </a:xfrm>
          <a:solidFill>
            <a:schemeClr val="accent6">
              <a:lumMod val="40000"/>
              <a:lumOff val="60000"/>
            </a:schemeClr>
          </a:solidFill>
        </p:grpSpPr>
        <p:sp>
          <p:nvSpPr>
            <p:cNvPr id="151" name="スマイル 150">
              <a:extLst>
                <a:ext uri="{FF2B5EF4-FFF2-40B4-BE49-F238E27FC236}">
                  <a16:creationId xmlns:a16="http://schemas.microsoft.com/office/drawing/2014/main" id="{107FD8AE-7851-0315-CADF-64111F65C1AD}"/>
                </a:ext>
              </a:extLst>
            </p:cNvPr>
            <p:cNvSpPr/>
            <p:nvPr/>
          </p:nvSpPr>
          <p:spPr>
            <a:xfrm>
              <a:off x="10392355" y="532737"/>
              <a:ext cx="302149" cy="365760"/>
            </a:xfrm>
            <a:prstGeom prst="smileyFac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2" name="フローチャート: 論理積ゲート 151">
              <a:extLst>
                <a:ext uri="{FF2B5EF4-FFF2-40B4-BE49-F238E27FC236}">
                  <a16:creationId xmlns:a16="http://schemas.microsoft.com/office/drawing/2014/main" id="{ADAE82D9-B393-1B10-3E8F-1382E8423F2F}"/>
                </a:ext>
              </a:extLst>
            </p:cNvPr>
            <p:cNvSpPr/>
            <p:nvPr/>
          </p:nvSpPr>
          <p:spPr>
            <a:xfrm rot="16200000">
              <a:off x="10285011" y="1017455"/>
              <a:ext cx="516835" cy="263755"/>
            </a:xfrm>
            <a:prstGeom prst="flowChartDelay">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3" name="テキスト ボックス 152">
            <a:extLst>
              <a:ext uri="{FF2B5EF4-FFF2-40B4-BE49-F238E27FC236}">
                <a16:creationId xmlns:a16="http://schemas.microsoft.com/office/drawing/2014/main" id="{52BAF914-AB15-E6B9-E3A3-D48E9F6C62AA}"/>
              </a:ext>
            </a:extLst>
          </p:cNvPr>
          <p:cNvSpPr txBox="1"/>
          <p:nvPr/>
        </p:nvSpPr>
        <p:spPr>
          <a:xfrm>
            <a:off x="6485253" y="611990"/>
            <a:ext cx="5706748" cy="646331"/>
          </a:xfrm>
          <a:prstGeom prst="rect">
            <a:avLst/>
          </a:prstGeom>
          <a:noFill/>
        </p:spPr>
        <p:txBody>
          <a:bodyPr wrap="square" rtlCol="0">
            <a:spAutoFit/>
          </a:bodyPr>
          <a:lstStyle/>
          <a:p>
            <a:r>
              <a:rPr kumimoji="1" lang="ja-JP" altLang="en-US" b="1" dirty="0">
                <a:solidFill>
                  <a:srgbClr val="FF0000"/>
                </a:solidFill>
                <a:latin typeface="HGP明朝E" panose="02020900000000000000" pitchFamily="18" charset="-128"/>
                <a:ea typeface="HGP明朝E" panose="02020900000000000000" pitchFamily="18" charset="-128"/>
              </a:rPr>
              <a:t>●偉人・天才・秀才・英才・名人・師匠・・最高能力、最高品格を持つスーパーロボが全知全能を傾けて業務遂行。　　　　　　　　　　　　　　　　　　</a:t>
            </a:r>
          </a:p>
        </p:txBody>
      </p:sp>
      <p:sp>
        <p:nvSpPr>
          <p:cNvPr id="2" name="テキスト ボックス 1">
            <a:extLst>
              <a:ext uri="{FF2B5EF4-FFF2-40B4-BE49-F238E27FC236}">
                <a16:creationId xmlns:a16="http://schemas.microsoft.com/office/drawing/2014/main" id="{257DD34F-4787-C6F0-A365-C4AC8A053306}"/>
              </a:ext>
            </a:extLst>
          </p:cNvPr>
          <p:cNvSpPr txBox="1"/>
          <p:nvPr/>
        </p:nvSpPr>
        <p:spPr>
          <a:xfrm>
            <a:off x="7066689" y="2739518"/>
            <a:ext cx="5115104" cy="369332"/>
          </a:xfrm>
          <a:prstGeom prst="rect">
            <a:avLst/>
          </a:prstGeom>
          <a:noFill/>
        </p:spPr>
        <p:txBody>
          <a:bodyPr wrap="square" rtlCol="0">
            <a:spAutoFit/>
          </a:bodyPr>
          <a:lstStyle/>
          <a:p>
            <a:r>
              <a:rPr kumimoji="1" lang="ja-JP" altLang="en-US" b="1" dirty="0">
                <a:solidFill>
                  <a:srgbClr val="FF0000"/>
                </a:solidFill>
                <a:latin typeface="HGP明朝E" panose="02020900000000000000" pitchFamily="18" charset="-128"/>
                <a:ea typeface="HGP明朝E" panose="02020900000000000000" pitchFamily="18" charset="-128"/>
              </a:rPr>
              <a:t>●</a:t>
            </a:r>
            <a:r>
              <a:rPr lang="ja-JP" altLang="en-US" b="1" dirty="0">
                <a:solidFill>
                  <a:srgbClr val="FF0000"/>
                </a:solidFill>
                <a:latin typeface="HGP明朝E" panose="02020900000000000000" pitchFamily="18" charset="-128"/>
                <a:ea typeface="HGP明朝E" panose="02020900000000000000" pitchFamily="18" charset="-128"/>
              </a:rPr>
              <a:t>人出不足</a:t>
            </a:r>
            <a:r>
              <a:rPr kumimoji="1" lang="ja-JP" altLang="en-US" b="1" dirty="0">
                <a:solidFill>
                  <a:srgbClr val="FF0000"/>
                </a:solidFill>
                <a:latin typeface="HGP明朝E" panose="02020900000000000000" pitchFamily="18" charset="-128"/>
                <a:ea typeface="HGP明朝E" panose="02020900000000000000" pitchFamily="18" charset="-128"/>
              </a:rPr>
              <a:t>を外国人労働者に頼ると国が亡びる！　　　　　　　　　　　　</a:t>
            </a:r>
          </a:p>
        </p:txBody>
      </p:sp>
      <p:grpSp>
        <p:nvGrpSpPr>
          <p:cNvPr id="3" name="グループ化 2">
            <a:extLst>
              <a:ext uri="{FF2B5EF4-FFF2-40B4-BE49-F238E27FC236}">
                <a16:creationId xmlns:a16="http://schemas.microsoft.com/office/drawing/2014/main" id="{DF725DCC-A7E0-B870-8CA2-C636B38C8B10}"/>
              </a:ext>
            </a:extLst>
          </p:cNvPr>
          <p:cNvGrpSpPr/>
          <p:nvPr/>
        </p:nvGrpSpPr>
        <p:grpSpPr>
          <a:xfrm>
            <a:off x="3360868" y="1272482"/>
            <a:ext cx="229232" cy="563339"/>
            <a:chOff x="10392355" y="532737"/>
            <a:chExt cx="302149" cy="875013"/>
          </a:xfrm>
          <a:solidFill>
            <a:schemeClr val="accent4">
              <a:lumMod val="40000"/>
              <a:lumOff val="60000"/>
            </a:schemeClr>
          </a:solidFill>
        </p:grpSpPr>
        <p:sp>
          <p:nvSpPr>
            <p:cNvPr id="15" name="スマイル 14">
              <a:extLst>
                <a:ext uri="{FF2B5EF4-FFF2-40B4-BE49-F238E27FC236}">
                  <a16:creationId xmlns:a16="http://schemas.microsoft.com/office/drawing/2014/main" id="{ED7229E9-3AA9-4BD6-25D7-3DC60754D4EC}"/>
                </a:ext>
              </a:extLst>
            </p:cNvPr>
            <p:cNvSpPr/>
            <p:nvPr/>
          </p:nvSpPr>
          <p:spPr>
            <a:xfrm>
              <a:off x="10392355" y="532737"/>
              <a:ext cx="302149" cy="365760"/>
            </a:xfrm>
            <a:prstGeom prst="smileyFac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フローチャート: 論理積ゲート 30">
              <a:extLst>
                <a:ext uri="{FF2B5EF4-FFF2-40B4-BE49-F238E27FC236}">
                  <a16:creationId xmlns:a16="http://schemas.microsoft.com/office/drawing/2014/main" id="{89F394E7-4DAF-1003-973E-44B6E3781F4B}"/>
                </a:ext>
              </a:extLst>
            </p:cNvPr>
            <p:cNvSpPr/>
            <p:nvPr/>
          </p:nvSpPr>
          <p:spPr>
            <a:xfrm rot="16200000">
              <a:off x="10285011" y="1017455"/>
              <a:ext cx="516835" cy="263755"/>
            </a:xfrm>
            <a:prstGeom prst="flowChartDelay">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54" name="グループ化 153">
            <a:extLst>
              <a:ext uri="{FF2B5EF4-FFF2-40B4-BE49-F238E27FC236}">
                <a16:creationId xmlns:a16="http://schemas.microsoft.com/office/drawing/2014/main" id="{A01EA39E-68F6-A41A-B482-0FC38D8068F4}"/>
              </a:ext>
            </a:extLst>
          </p:cNvPr>
          <p:cNvGrpSpPr/>
          <p:nvPr/>
        </p:nvGrpSpPr>
        <p:grpSpPr>
          <a:xfrm>
            <a:off x="3755203" y="2261108"/>
            <a:ext cx="213141" cy="586745"/>
            <a:chOff x="10392355" y="532737"/>
            <a:chExt cx="302149" cy="875013"/>
          </a:xfrm>
          <a:solidFill>
            <a:schemeClr val="accent6">
              <a:lumMod val="40000"/>
              <a:lumOff val="60000"/>
            </a:schemeClr>
          </a:solidFill>
        </p:grpSpPr>
        <p:sp>
          <p:nvSpPr>
            <p:cNvPr id="155" name="スマイル 154">
              <a:extLst>
                <a:ext uri="{FF2B5EF4-FFF2-40B4-BE49-F238E27FC236}">
                  <a16:creationId xmlns:a16="http://schemas.microsoft.com/office/drawing/2014/main" id="{1A6045E1-7E02-9221-E616-B1F3D7F3FD49}"/>
                </a:ext>
              </a:extLst>
            </p:cNvPr>
            <p:cNvSpPr/>
            <p:nvPr/>
          </p:nvSpPr>
          <p:spPr>
            <a:xfrm>
              <a:off x="10392355" y="532737"/>
              <a:ext cx="302149" cy="365760"/>
            </a:xfrm>
            <a:prstGeom prst="smileyFac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6" name="フローチャート: 論理積ゲート 155">
              <a:extLst>
                <a:ext uri="{FF2B5EF4-FFF2-40B4-BE49-F238E27FC236}">
                  <a16:creationId xmlns:a16="http://schemas.microsoft.com/office/drawing/2014/main" id="{82C0B50A-5AED-2C79-004C-0930312EF9FE}"/>
                </a:ext>
              </a:extLst>
            </p:cNvPr>
            <p:cNvSpPr/>
            <p:nvPr/>
          </p:nvSpPr>
          <p:spPr>
            <a:xfrm rot="16200000">
              <a:off x="10285011" y="1017455"/>
              <a:ext cx="516835" cy="263755"/>
            </a:xfrm>
            <a:prstGeom prst="flowChartDelay">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57" name="フローチャート: 手操作入力 156">
            <a:extLst>
              <a:ext uri="{FF2B5EF4-FFF2-40B4-BE49-F238E27FC236}">
                <a16:creationId xmlns:a16="http://schemas.microsoft.com/office/drawing/2014/main" id="{88AD0300-B618-2279-309F-95504AD8BF5B}"/>
              </a:ext>
            </a:extLst>
          </p:cNvPr>
          <p:cNvSpPr/>
          <p:nvPr/>
        </p:nvSpPr>
        <p:spPr>
          <a:xfrm rot="11261394" flipH="1" flipV="1">
            <a:off x="4609250" y="1320875"/>
            <a:ext cx="325131" cy="45719"/>
          </a:xfrm>
          <a:prstGeom prst="flowChartManualInpu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8" name="グループ化 157">
            <a:extLst>
              <a:ext uri="{FF2B5EF4-FFF2-40B4-BE49-F238E27FC236}">
                <a16:creationId xmlns:a16="http://schemas.microsoft.com/office/drawing/2014/main" id="{89D81D61-2238-A976-27F4-95589841ECB8}"/>
              </a:ext>
            </a:extLst>
          </p:cNvPr>
          <p:cNvGrpSpPr/>
          <p:nvPr/>
        </p:nvGrpSpPr>
        <p:grpSpPr>
          <a:xfrm>
            <a:off x="4479312" y="874525"/>
            <a:ext cx="184583" cy="473343"/>
            <a:chOff x="10392355" y="532737"/>
            <a:chExt cx="302149" cy="875013"/>
          </a:xfrm>
          <a:solidFill>
            <a:schemeClr val="accent4">
              <a:lumMod val="40000"/>
              <a:lumOff val="60000"/>
            </a:schemeClr>
          </a:solidFill>
        </p:grpSpPr>
        <p:sp>
          <p:nvSpPr>
            <p:cNvPr id="159" name="スマイル 158">
              <a:extLst>
                <a:ext uri="{FF2B5EF4-FFF2-40B4-BE49-F238E27FC236}">
                  <a16:creationId xmlns:a16="http://schemas.microsoft.com/office/drawing/2014/main" id="{AD7E9D17-71A4-C299-C792-299DEBD6DBEC}"/>
                </a:ext>
              </a:extLst>
            </p:cNvPr>
            <p:cNvSpPr/>
            <p:nvPr/>
          </p:nvSpPr>
          <p:spPr>
            <a:xfrm>
              <a:off x="10392355" y="532737"/>
              <a:ext cx="302149" cy="365760"/>
            </a:xfrm>
            <a:prstGeom prst="smileyFac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フローチャート: 論理積ゲート 159">
              <a:extLst>
                <a:ext uri="{FF2B5EF4-FFF2-40B4-BE49-F238E27FC236}">
                  <a16:creationId xmlns:a16="http://schemas.microsoft.com/office/drawing/2014/main" id="{D95B46A2-9652-7A1C-926D-DB2AE1DB3593}"/>
                </a:ext>
              </a:extLst>
            </p:cNvPr>
            <p:cNvSpPr/>
            <p:nvPr/>
          </p:nvSpPr>
          <p:spPr>
            <a:xfrm rot="16200000">
              <a:off x="10285011" y="1017455"/>
              <a:ext cx="516835" cy="263755"/>
            </a:xfrm>
            <a:prstGeom prst="flowChartDelay">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61" name="グループ化 160">
            <a:extLst>
              <a:ext uri="{FF2B5EF4-FFF2-40B4-BE49-F238E27FC236}">
                <a16:creationId xmlns:a16="http://schemas.microsoft.com/office/drawing/2014/main" id="{682E4A0F-8C52-E9F2-39BD-96B8A0C1B7F8}"/>
              </a:ext>
            </a:extLst>
          </p:cNvPr>
          <p:cNvGrpSpPr/>
          <p:nvPr/>
        </p:nvGrpSpPr>
        <p:grpSpPr>
          <a:xfrm>
            <a:off x="4722596" y="855950"/>
            <a:ext cx="184583" cy="473343"/>
            <a:chOff x="10392355" y="532737"/>
            <a:chExt cx="302149" cy="875013"/>
          </a:xfrm>
        </p:grpSpPr>
        <p:sp>
          <p:nvSpPr>
            <p:cNvPr id="162" name="スマイル 161">
              <a:extLst>
                <a:ext uri="{FF2B5EF4-FFF2-40B4-BE49-F238E27FC236}">
                  <a16:creationId xmlns:a16="http://schemas.microsoft.com/office/drawing/2014/main" id="{8CBD5117-3A38-0988-0148-04F7F6BFA213}"/>
                </a:ext>
              </a:extLst>
            </p:cNvPr>
            <p:cNvSpPr/>
            <p:nvPr/>
          </p:nvSpPr>
          <p:spPr>
            <a:xfrm>
              <a:off x="10392355" y="532737"/>
              <a:ext cx="302149" cy="365760"/>
            </a:xfrm>
            <a:prstGeom prst="smileyFac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3" name="フローチャート: 論理積ゲート 162">
              <a:extLst>
                <a:ext uri="{FF2B5EF4-FFF2-40B4-BE49-F238E27FC236}">
                  <a16:creationId xmlns:a16="http://schemas.microsoft.com/office/drawing/2014/main" id="{E701F980-E3A4-7F45-4ACA-17014BB899BD}"/>
                </a:ext>
              </a:extLst>
            </p:cNvPr>
            <p:cNvSpPr/>
            <p:nvPr/>
          </p:nvSpPr>
          <p:spPr>
            <a:xfrm rot="16200000">
              <a:off x="10285011" y="1017455"/>
              <a:ext cx="516835" cy="263755"/>
            </a:xfrm>
            <a:prstGeom prst="flowChartDelay">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64" name="グループ化 163">
            <a:extLst>
              <a:ext uri="{FF2B5EF4-FFF2-40B4-BE49-F238E27FC236}">
                <a16:creationId xmlns:a16="http://schemas.microsoft.com/office/drawing/2014/main" id="{F795AD22-7F36-340D-D246-AAB1308B8ACC}"/>
              </a:ext>
            </a:extLst>
          </p:cNvPr>
          <p:cNvGrpSpPr/>
          <p:nvPr/>
        </p:nvGrpSpPr>
        <p:grpSpPr>
          <a:xfrm>
            <a:off x="3945742" y="1350775"/>
            <a:ext cx="215348" cy="594841"/>
            <a:chOff x="10392355" y="532737"/>
            <a:chExt cx="302149" cy="875013"/>
          </a:xfrm>
          <a:solidFill>
            <a:schemeClr val="accent5">
              <a:lumMod val="40000"/>
              <a:lumOff val="60000"/>
            </a:schemeClr>
          </a:solidFill>
        </p:grpSpPr>
        <p:sp>
          <p:nvSpPr>
            <p:cNvPr id="165" name="スマイル 164">
              <a:extLst>
                <a:ext uri="{FF2B5EF4-FFF2-40B4-BE49-F238E27FC236}">
                  <a16:creationId xmlns:a16="http://schemas.microsoft.com/office/drawing/2014/main" id="{C2ADD973-486F-6596-AF2D-2862140FBAA8}"/>
                </a:ext>
              </a:extLst>
            </p:cNvPr>
            <p:cNvSpPr/>
            <p:nvPr/>
          </p:nvSpPr>
          <p:spPr>
            <a:xfrm>
              <a:off x="10392355" y="532737"/>
              <a:ext cx="302149" cy="365760"/>
            </a:xfrm>
            <a:prstGeom prst="smileyFac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6" name="フローチャート: 論理積ゲート 165">
              <a:extLst>
                <a:ext uri="{FF2B5EF4-FFF2-40B4-BE49-F238E27FC236}">
                  <a16:creationId xmlns:a16="http://schemas.microsoft.com/office/drawing/2014/main" id="{B320340C-3670-1BB6-B0C1-DA9560809E02}"/>
                </a:ext>
              </a:extLst>
            </p:cNvPr>
            <p:cNvSpPr/>
            <p:nvPr/>
          </p:nvSpPr>
          <p:spPr>
            <a:xfrm rot="16200000">
              <a:off x="10285011" y="1017455"/>
              <a:ext cx="516835" cy="263755"/>
            </a:xfrm>
            <a:prstGeom prst="flowChartDelay">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67" name="グループ化 166">
            <a:extLst>
              <a:ext uri="{FF2B5EF4-FFF2-40B4-BE49-F238E27FC236}">
                <a16:creationId xmlns:a16="http://schemas.microsoft.com/office/drawing/2014/main" id="{EBB917AB-86F4-CEC4-210F-B5108C06E92D}"/>
              </a:ext>
            </a:extLst>
          </p:cNvPr>
          <p:cNvGrpSpPr/>
          <p:nvPr/>
        </p:nvGrpSpPr>
        <p:grpSpPr>
          <a:xfrm>
            <a:off x="5628767" y="2682560"/>
            <a:ext cx="241759" cy="660327"/>
            <a:chOff x="10392355" y="532737"/>
            <a:chExt cx="302149" cy="875013"/>
          </a:xfrm>
          <a:solidFill>
            <a:schemeClr val="accent5">
              <a:lumMod val="40000"/>
              <a:lumOff val="60000"/>
            </a:schemeClr>
          </a:solidFill>
        </p:grpSpPr>
        <p:sp>
          <p:nvSpPr>
            <p:cNvPr id="168" name="スマイル 167">
              <a:extLst>
                <a:ext uri="{FF2B5EF4-FFF2-40B4-BE49-F238E27FC236}">
                  <a16:creationId xmlns:a16="http://schemas.microsoft.com/office/drawing/2014/main" id="{87CBB3BD-3199-9A40-435F-9B5BFF337E9F}"/>
                </a:ext>
              </a:extLst>
            </p:cNvPr>
            <p:cNvSpPr/>
            <p:nvPr/>
          </p:nvSpPr>
          <p:spPr>
            <a:xfrm>
              <a:off x="10392355" y="532737"/>
              <a:ext cx="302149" cy="365760"/>
            </a:xfrm>
            <a:prstGeom prst="smileyFac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フローチャート: 論理積ゲート 168">
              <a:extLst>
                <a:ext uri="{FF2B5EF4-FFF2-40B4-BE49-F238E27FC236}">
                  <a16:creationId xmlns:a16="http://schemas.microsoft.com/office/drawing/2014/main" id="{5B4C3531-543F-DC90-6886-6207F51B26AA}"/>
                </a:ext>
              </a:extLst>
            </p:cNvPr>
            <p:cNvSpPr/>
            <p:nvPr/>
          </p:nvSpPr>
          <p:spPr>
            <a:xfrm rot="16200000">
              <a:off x="10285011" y="1017455"/>
              <a:ext cx="516835" cy="263755"/>
            </a:xfrm>
            <a:prstGeom prst="flowChartDelay">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0" name="グループ化 169">
            <a:extLst>
              <a:ext uri="{FF2B5EF4-FFF2-40B4-BE49-F238E27FC236}">
                <a16:creationId xmlns:a16="http://schemas.microsoft.com/office/drawing/2014/main" id="{65DDEA6C-2EA7-56EC-CF1D-263C95EA927D}"/>
              </a:ext>
            </a:extLst>
          </p:cNvPr>
          <p:cNvGrpSpPr/>
          <p:nvPr/>
        </p:nvGrpSpPr>
        <p:grpSpPr>
          <a:xfrm>
            <a:off x="5794804" y="3632369"/>
            <a:ext cx="239626" cy="603327"/>
            <a:chOff x="10392355" y="532737"/>
            <a:chExt cx="302149" cy="875013"/>
          </a:xfrm>
        </p:grpSpPr>
        <p:sp>
          <p:nvSpPr>
            <p:cNvPr id="171" name="スマイル 170">
              <a:extLst>
                <a:ext uri="{FF2B5EF4-FFF2-40B4-BE49-F238E27FC236}">
                  <a16:creationId xmlns:a16="http://schemas.microsoft.com/office/drawing/2014/main" id="{DBEE8BF7-20D3-EEBA-2A0C-7A110C90CF1B}"/>
                </a:ext>
              </a:extLst>
            </p:cNvPr>
            <p:cNvSpPr/>
            <p:nvPr/>
          </p:nvSpPr>
          <p:spPr>
            <a:xfrm>
              <a:off x="10392355" y="532737"/>
              <a:ext cx="302149" cy="365760"/>
            </a:xfrm>
            <a:prstGeom prst="smileyFac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フローチャート: 論理積ゲート 171">
              <a:extLst>
                <a:ext uri="{FF2B5EF4-FFF2-40B4-BE49-F238E27FC236}">
                  <a16:creationId xmlns:a16="http://schemas.microsoft.com/office/drawing/2014/main" id="{FA93F950-411A-9563-ED17-2CC71AD82307}"/>
                </a:ext>
              </a:extLst>
            </p:cNvPr>
            <p:cNvSpPr/>
            <p:nvPr/>
          </p:nvSpPr>
          <p:spPr>
            <a:xfrm rot="16200000">
              <a:off x="10285011" y="1017455"/>
              <a:ext cx="516835" cy="263755"/>
            </a:xfrm>
            <a:prstGeom prst="flowChartDelay">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3" name="グループ化 172">
            <a:extLst>
              <a:ext uri="{FF2B5EF4-FFF2-40B4-BE49-F238E27FC236}">
                <a16:creationId xmlns:a16="http://schemas.microsoft.com/office/drawing/2014/main" id="{DBF5A023-7EA3-D7F6-BA5D-B9277B8B64CF}"/>
              </a:ext>
            </a:extLst>
          </p:cNvPr>
          <p:cNvGrpSpPr/>
          <p:nvPr/>
        </p:nvGrpSpPr>
        <p:grpSpPr>
          <a:xfrm>
            <a:off x="7188427" y="3522159"/>
            <a:ext cx="178184" cy="487303"/>
            <a:chOff x="10392355" y="532737"/>
            <a:chExt cx="302149" cy="875013"/>
          </a:xfrm>
          <a:solidFill>
            <a:schemeClr val="accent4">
              <a:lumMod val="40000"/>
              <a:lumOff val="60000"/>
            </a:schemeClr>
          </a:solidFill>
        </p:grpSpPr>
        <p:sp>
          <p:nvSpPr>
            <p:cNvPr id="174" name="スマイル 173">
              <a:extLst>
                <a:ext uri="{FF2B5EF4-FFF2-40B4-BE49-F238E27FC236}">
                  <a16:creationId xmlns:a16="http://schemas.microsoft.com/office/drawing/2014/main" id="{FFDE0C97-9EF2-F25D-D97C-4A2A57995223}"/>
                </a:ext>
              </a:extLst>
            </p:cNvPr>
            <p:cNvSpPr/>
            <p:nvPr/>
          </p:nvSpPr>
          <p:spPr>
            <a:xfrm>
              <a:off x="10392355" y="532737"/>
              <a:ext cx="302149" cy="365760"/>
            </a:xfrm>
            <a:prstGeom prst="smileyFac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5" name="フローチャート: 論理積ゲート 174">
              <a:extLst>
                <a:ext uri="{FF2B5EF4-FFF2-40B4-BE49-F238E27FC236}">
                  <a16:creationId xmlns:a16="http://schemas.microsoft.com/office/drawing/2014/main" id="{A60ACA95-43A7-62D8-4463-6B6B22CC1314}"/>
                </a:ext>
              </a:extLst>
            </p:cNvPr>
            <p:cNvSpPr/>
            <p:nvPr/>
          </p:nvSpPr>
          <p:spPr>
            <a:xfrm rot="16200000">
              <a:off x="10285011" y="1017455"/>
              <a:ext cx="516835" cy="263755"/>
            </a:xfrm>
            <a:prstGeom prst="flowChartDelay">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6" name="グループ化 175">
            <a:extLst>
              <a:ext uri="{FF2B5EF4-FFF2-40B4-BE49-F238E27FC236}">
                <a16:creationId xmlns:a16="http://schemas.microsoft.com/office/drawing/2014/main" id="{79B9895D-C5AC-55C6-FF78-F13C63A61DF3}"/>
              </a:ext>
            </a:extLst>
          </p:cNvPr>
          <p:cNvGrpSpPr/>
          <p:nvPr/>
        </p:nvGrpSpPr>
        <p:grpSpPr>
          <a:xfrm>
            <a:off x="6663382" y="4415256"/>
            <a:ext cx="199564" cy="607414"/>
            <a:chOff x="10392355" y="532737"/>
            <a:chExt cx="302149" cy="875013"/>
          </a:xfrm>
        </p:grpSpPr>
        <p:sp>
          <p:nvSpPr>
            <p:cNvPr id="177" name="スマイル 176">
              <a:extLst>
                <a:ext uri="{FF2B5EF4-FFF2-40B4-BE49-F238E27FC236}">
                  <a16:creationId xmlns:a16="http://schemas.microsoft.com/office/drawing/2014/main" id="{0C002A9A-061A-9EB5-5C5C-8D471061B216}"/>
                </a:ext>
              </a:extLst>
            </p:cNvPr>
            <p:cNvSpPr/>
            <p:nvPr/>
          </p:nvSpPr>
          <p:spPr>
            <a:xfrm>
              <a:off x="10392355" y="532737"/>
              <a:ext cx="302149" cy="365760"/>
            </a:xfrm>
            <a:prstGeom prst="smileyFac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フローチャート: 論理積ゲート 177">
              <a:extLst>
                <a:ext uri="{FF2B5EF4-FFF2-40B4-BE49-F238E27FC236}">
                  <a16:creationId xmlns:a16="http://schemas.microsoft.com/office/drawing/2014/main" id="{FEBD64FC-ADA4-AD63-DE8B-0921B6D4171A}"/>
                </a:ext>
              </a:extLst>
            </p:cNvPr>
            <p:cNvSpPr/>
            <p:nvPr/>
          </p:nvSpPr>
          <p:spPr>
            <a:xfrm rot="16200000">
              <a:off x="10285011" y="1017455"/>
              <a:ext cx="516835" cy="263755"/>
            </a:xfrm>
            <a:prstGeom prst="flowChartDelay">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79" name="グループ化 178">
            <a:extLst>
              <a:ext uri="{FF2B5EF4-FFF2-40B4-BE49-F238E27FC236}">
                <a16:creationId xmlns:a16="http://schemas.microsoft.com/office/drawing/2014/main" id="{012223D8-A66F-3C4C-660F-A327095DC116}"/>
              </a:ext>
            </a:extLst>
          </p:cNvPr>
          <p:cNvGrpSpPr/>
          <p:nvPr/>
        </p:nvGrpSpPr>
        <p:grpSpPr>
          <a:xfrm>
            <a:off x="3593366" y="4186251"/>
            <a:ext cx="214773" cy="609117"/>
            <a:chOff x="10392355" y="532737"/>
            <a:chExt cx="302149" cy="875013"/>
          </a:xfrm>
          <a:solidFill>
            <a:schemeClr val="accent5">
              <a:lumMod val="40000"/>
              <a:lumOff val="60000"/>
            </a:schemeClr>
          </a:solidFill>
        </p:grpSpPr>
        <p:sp>
          <p:nvSpPr>
            <p:cNvPr id="180" name="スマイル 179">
              <a:extLst>
                <a:ext uri="{FF2B5EF4-FFF2-40B4-BE49-F238E27FC236}">
                  <a16:creationId xmlns:a16="http://schemas.microsoft.com/office/drawing/2014/main" id="{2C5AA3CB-AFE0-C540-A02E-37E6C6259B08}"/>
                </a:ext>
              </a:extLst>
            </p:cNvPr>
            <p:cNvSpPr/>
            <p:nvPr/>
          </p:nvSpPr>
          <p:spPr>
            <a:xfrm>
              <a:off x="10392355" y="532737"/>
              <a:ext cx="302149" cy="365760"/>
            </a:xfrm>
            <a:prstGeom prst="smileyFac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1" name="フローチャート: 論理積ゲート 180">
              <a:extLst>
                <a:ext uri="{FF2B5EF4-FFF2-40B4-BE49-F238E27FC236}">
                  <a16:creationId xmlns:a16="http://schemas.microsoft.com/office/drawing/2014/main" id="{53C85FC7-2032-B7DE-CF4E-B9F17275BA07}"/>
                </a:ext>
              </a:extLst>
            </p:cNvPr>
            <p:cNvSpPr/>
            <p:nvPr/>
          </p:nvSpPr>
          <p:spPr>
            <a:xfrm rot="16200000">
              <a:off x="10285011" y="1017455"/>
              <a:ext cx="516835" cy="263755"/>
            </a:xfrm>
            <a:prstGeom prst="flowChartDelay">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2" name="グループ化 181">
            <a:extLst>
              <a:ext uri="{FF2B5EF4-FFF2-40B4-BE49-F238E27FC236}">
                <a16:creationId xmlns:a16="http://schemas.microsoft.com/office/drawing/2014/main" id="{6B458952-0925-A895-357F-2778346B6A46}"/>
              </a:ext>
            </a:extLst>
          </p:cNvPr>
          <p:cNvGrpSpPr/>
          <p:nvPr/>
        </p:nvGrpSpPr>
        <p:grpSpPr>
          <a:xfrm>
            <a:off x="3407206" y="3233730"/>
            <a:ext cx="180492" cy="631055"/>
            <a:chOff x="10392355" y="532737"/>
            <a:chExt cx="302149" cy="875013"/>
          </a:xfrm>
        </p:grpSpPr>
        <p:sp>
          <p:nvSpPr>
            <p:cNvPr id="183" name="スマイル 182">
              <a:extLst>
                <a:ext uri="{FF2B5EF4-FFF2-40B4-BE49-F238E27FC236}">
                  <a16:creationId xmlns:a16="http://schemas.microsoft.com/office/drawing/2014/main" id="{1D80F1DF-D17F-312B-FA46-C7E028B6EA6E}"/>
                </a:ext>
              </a:extLst>
            </p:cNvPr>
            <p:cNvSpPr/>
            <p:nvPr/>
          </p:nvSpPr>
          <p:spPr>
            <a:xfrm>
              <a:off x="10392355" y="532737"/>
              <a:ext cx="302149" cy="365760"/>
            </a:xfrm>
            <a:prstGeom prst="smileyFac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4" name="フローチャート: 論理積ゲート 183">
              <a:extLst>
                <a:ext uri="{FF2B5EF4-FFF2-40B4-BE49-F238E27FC236}">
                  <a16:creationId xmlns:a16="http://schemas.microsoft.com/office/drawing/2014/main" id="{6626D730-0528-8615-27A8-57C6DF6D7765}"/>
                </a:ext>
              </a:extLst>
            </p:cNvPr>
            <p:cNvSpPr/>
            <p:nvPr/>
          </p:nvSpPr>
          <p:spPr>
            <a:xfrm rot="16200000">
              <a:off x="10285011" y="1017455"/>
              <a:ext cx="516835" cy="263755"/>
            </a:xfrm>
            <a:prstGeom prst="flowChartDelay">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5" name="グループ化 184">
            <a:extLst>
              <a:ext uri="{FF2B5EF4-FFF2-40B4-BE49-F238E27FC236}">
                <a16:creationId xmlns:a16="http://schemas.microsoft.com/office/drawing/2014/main" id="{0EF6B8B2-7B1D-51B8-42A4-D16CD1E9331E}"/>
              </a:ext>
            </a:extLst>
          </p:cNvPr>
          <p:cNvGrpSpPr/>
          <p:nvPr/>
        </p:nvGrpSpPr>
        <p:grpSpPr>
          <a:xfrm>
            <a:off x="2649819" y="4122757"/>
            <a:ext cx="263754" cy="606053"/>
            <a:chOff x="10392355" y="532737"/>
            <a:chExt cx="302149" cy="875013"/>
          </a:xfrm>
          <a:solidFill>
            <a:schemeClr val="accent4">
              <a:lumMod val="40000"/>
              <a:lumOff val="60000"/>
            </a:schemeClr>
          </a:solidFill>
        </p:grpSpPr>
        <p:sp>
          <p:nvSpPr>
            <p:cNvPr id="186" name="スマイル 185">
              <a:extLst>
                <a:ext uri="{FF2B5EF4-FFF2-40B4-BE49-F238E27FC236}">
                  <a16:creationId xmlns:a16="http://schemas.microsoft.com/office/drawing/2014/main" id="{DE41F416-14C5-0192-BAA0-4A433F491080}"/>
                </a:ext>
              </a:extLst>
            </p:cNvPr>
            <p:cNvSpPr/>
            <p:nvPr/>
          </p:nvSpPr>
          <p:spPr>
            <a:xfrm>
              <a:off x="10392355" y="532737"/>
              <a:ext cx="302149" cy="365760"/>
            </a:xfrm>
            <a:prstGeom prst="smileyFace">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7" name="フローチャート: 論理積ゲート 186">
              <a:extLst>
                <a:ext uri="{FF2B5EF4-FFF2-40B4-BE49-F238E27FC236}">
                  <a16:creationId xmlns:a16="http://schemas.microsoft.com/office/drawing/2014/main" id="{53F04174-6F7A-112A-BF83-1A668BF7341B}"/>
                </a:ext>
              </a:extLst>
            </p:cNvPr>
            <p:cNvSpPr/>
            <p:nvPr/>
          </p:nvSpPr>
          <p:spPr>
            <a:xfrm rot="16200000">
              <a:off x="10285011" y="1017455"/>
              <a:ext cx="516835" cy="263755"/>
            </a:xfrm>
            <a:prstGeom prst="flowChartDelay">
              <a:avLst/>
            </a:prstGeom>
            <a:gr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88" name="グループ化 187">
            <a:extLst>
              <a:ext uri="{FF2B5EF4-FFF2-40B4-BE49-F238E27FC236}">
                <a16:creationId xmlns:a16="http://schemas.microsoft.com/office/drawing/2014/main" id="{3631F623-E39E-3F5D-6BA4-7C3B105B570F}"/>
              </a:ext>
            </a:extLst>
          </p:cNvPr>
          <p:cNvGrpSpPr/>
          <p:nvPr/>
        </p:nvGrpSpPr>
        <p:grpSpPr>
          <a:xfrm>
            <a:off x="6565546" y="2612239"/>
            <a:ext cx="202380" cy="631889"/>
            <a:chOff x="10392355" y="532737"/>
            <a:chExt cx="302149" cy="875013"/>
          </a:xfrm>
        </p:grpSpPr>
        <p:sp>
          <p:nvSpPr>
            <p:cNvPr id="189" name="スマイル 188">
              <a:extLst>
                <a:ext uri="{FF2B5EF4-FFF2-40B4-BE49-F238E27FC236}">
                  <a16:creationId xmlns:a16="http://schemas.microsoft.com/office/drawing/2014/main" id="{DCDEEC14-014A-7340-07A9-A4EA4D8F0FB1}"/>
                </a:ext>
              </a:extLst>
            </p:cNvPr>
            <p:cNvSpPr/>
            <p:nvPr/>
          </p:nvSpPr>
          <p:spPr>
            <a:xfrm>
              <a:off x="10392355" y="532737"/>
              <a:ext cx="302149" cy="365760"/>
            </a:xfrm>
            <a:prstGeom prst="smileyFac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フローチャート: 論理積ゲート 189">
              <a:extLst>
                <a:ext uri="{FF2B5EF4-FFF2-40B4-BE49-F238E27FC236}">
                  <a16:creationId xmlns:a16="http://schemas.microsoft.com/office/drawing/2014/main" id="{766AC8CD-EC0C-E6E5-213F-1FBA6D0E67DF}"/>
                </a:ext>
              </a:extLst>
            </p:cNvPr>
            <p:cNvSpPr/>
            <p:nvPr/>
          </p:nvSpPr>
          <p:spPr>
            <a:xfrm rot="16200000">
              <a:off x="10285011" y="1017455"/>
              <a:ext cx="516835" cy="263755"/>
            </a:xfrm>
            <a:prstGeom prst="flowChartDelay">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1" name="グループ化 190">
            <a:extLst>
              <a:ext uri="{FF2B5EF4-FFF2-40B4-BE49-F238E27FC236}">
                <a16:creationId xmlns:a16="http://schemas.microsoft.com/office/drawing/2014/main" id="{DE327649-F2A2-6653-31B0-79939941004A}"/>
              </a:ext>
            </a:extLst>
          </p:cNvPr>
          <p:cNvGrpSpPr/>
          <p:nvPr/>
        </p:nvGrpSpPr>
        <p:grpSpPr>
          <a:xfrm>
            <a:off x="6015967" y="1617714"/>
            <a:ext cx="164231" cy="571052"/>
            <a:chOff x="10392355" y="532737"/>
            <a:chExt cx="302149" cy="875013"/>
          </a:xfrm>
        </p:grpSpPr>
        <p:sp>
          <p:nvSpPr>
            <p:cNvPr id="192" name="スマイル 191">
              <a:extLst>
                <a:ext uri="{FF2B5EF4-FFF2-40B4-BE49-F238E27FC236}">
                  <a16:creationId xmlns:a16="http://schemas.microsoft.com/office/drawing/2014/main" id="{1B015831-CE17-C049-4274-FE65C50AB3C5}"/>
                </a:ext>
              </a:extLst>
            </p:cNvPr>
            <p:cNvSpPr/>
            <p:nvPr/>
          </p:nvSpPr>
          <p:spPr>
            <a:xfrm>
              <a:off x="10392355" y="532737"/>
              <a:ext cx="302149" cy="365760"/>
            </a:xfrm>
            <a:prstGeom prst="smileyFac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3" name="フローチャート: 論理積ゲート 192">
              <a:extLst>
                <a:ext uri="{FF2B5EF4-FFF2-40B4-BE49-F238E27FC236}">
                  <a16:creationId xmlns:a16="http://schemas.microsoft.com/office/drawing/2014/main" id="{9FFFABC9-1884-AAFF-0A0E-9B390862011E}"/>
                </a:ext>
              </a:extLst>
            </p:cNvPr>
            <p:cNvSpPr/>
            <p:nvPr/>
          </p:nvSpPr>
          <p:spPr>
            <a:xfrm rot="16200000">
              <a:off x="10285011" y="1017455"/>
              <a:ext cx="516835" cy="263755"/>
            </a:xfrm>
            <a:prstGeom prst="flowChartDelay">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4" name="テキスト ボックス 193">
            <a:extLst>
              <a:ext uri="{FF2B5EF4-FFF2-40B4-BE49-F238E27FC236}">
                <a16:creationId xmlns:a16="http://schemas.microsoft.com/office/drawing/2014/main" id="{F3954E9D-2937-A6D3-216E-178CBEBD74FD}"/>
              </a:ext>
            </a:extLst>
          </p:cNvPr>
          <p:cNvSpPr txBox="1"/>
          <p:nvPr/>
        </p:nvSpPr>
        <p:spPr>
          <a:xfrm>
            <a:off x="4630854" y="2719187"/>
            <a:ext cx="553998" cy="3009607"/>
          </a:xfrm>
          <a:prstGeom prst="rect">
            <a:avLst/>
          </a:prstGeom>
          <a:noFill/>
        </p:spPr>
        <p:txBody>
          <a:bodyPr vert="eaVert" wrap="square" rtlCol="0">
            <a:spAutoFit/>
          </a:bodyPr>
          <a:lstStyle/>
          <a:p>
            <a:r>
              <a:rPr kumimoji="1" lang="ja-JP" altLang="en-US" sz="2400" b="1" dirty="0">
                <a:latin typeface="HGP明朝E" panose="02020900000000000000" pitchFamily="18" charset="-128"/>
                <a:ea typeface="HGP明朝E" panose="02020900000000000000" pitchFamily="18" charset="-128"/>
              </a:rPr>
              <a:t>スーパーロボＨＬＤ（株）</a:t>
            </a:r>
          </a:p>
        </p:txBody>
      </p:sp>
      <p:sp>
        <p:nvSpPr>
          <p:cNvPr id="195" name="テキスト ボックス 194">
            <a:extLst>
              <a:ext uri="{FF2B5EF4-FFF2-40B4-BE49-F238E27FC236}">
                <a16:creationId xmlns:a16="http://schemas.microsoft.com/office/drawing/2014/main" id="{BACA8E47-287A-9AB3-F523-CAF4905141EC}"/>
              </a:ext>
            </a:extLst>
          </p:cNvPr>
          <p:cNvSpPr txBox="1"/>
          <p:nvPr/>
        </p:nvSpPr>
        <p:spPr>
          <a:xfrm>
            <a:off x="8194061" y="5359462"/>
            <a:ext cx="2176607" cy="369332"/>
          </a:xfrm>
          <a:prstGeom prst="rect">
            <a:avLst/>
          </a:prstGeom>
          <a:noFill/>
        </p:spPr>
        <p:txBody>
          <a:bodyPr wrap="square" rtlCol="0">
            <a:spAutoFit/>
          </a:bodyPr>
          <a:lstStyle/>
          <a:p>
            <a:r>
              <a:rPr lang="ja-JP" altLang="en-US" b="1" dirty="0">
                <a:solidFill>
                  <a:srgbClr val="FF0000"/>
                </a:solidFill>
                <a:latin typeface="HGP明朝E" panose="02020900000000000000" pitchFamily="18" charset="-128"/>
                <a:ea typeface="HGP明朝E" panose="02020900000000000000" pitchFamily="18" charset="-128"/>
              </a:rPr>
              <a:t>「</a:t>
            </a:r>
            <a:r>
              <a:rPr kumimoji="1" lang="ja-JP" altLang="en-US" b="1" dirty="0">
                <a:solidFill>
                  <a:srgbClr val="FF0000"/>
                </a:solidFill>
                <a:latin typeface="HGP明朝E" panose="02020900000000000000" pitchFamily="18" charset="-128"/>
                <a:ea typeface="HGP明朝E" panose="02020900000000000000" pitchFamily="18" charset="-128"/>
              </a:rPr>
              <a:t>スーパー医療（株）」</a:t>
            </a:r>
          </a:p>
        </p:txBody>
      </p:sp>
      <p:sp>
        <p:nvSpPr>
          <p:cNvPr id="196" name="テキスト ボックス 195">
            <a:extLst>
              <a:ext uri="{FF2B5EF4-FFF2-40B4-BE49-F238E27FC236}">
                <a16:creationId xmlns:a16="http://schemas.microsoft.com/office/drawing/2014/main" id="{B028ECE5-EBFC-0F3C-3474-EA4F265397EC}"/>
              </a:ext>
            </a:extLst>
          </p:cNvPr>
          <p:cNvSpPr txBox="1"/>
          <p:nvPr/>
        </p:nvSpPr>
        <p:spPr>
          <a:xfrm>
            <a:off x="8540105" y="4395665"/>
            <a:ext cx="2232118" cy="369332"/>
          </a:xfrm>
          <a:prstGeom prst="rect">
            <a:avLst/>
          </a:prstGeom>
          <a:noFill/>
        </p:spPr>
        <p:txBody>
          <a:bodyPr wrap="square" rtlCol="0">
            <a:spAutoFit/>
          </a:bodyPr>
          <a:lstStyle/>
          <a:p>
            <a:r>
              <a:rPr lang="ja-JP" altLang="en-US" b="1" dirty="0">
                <a:solidFill>
                  <a:srgbClr val="FF0000"/>
                </a:solidFill>
                <a:latin typeface="すHGP明朝E"/>
                <a:ea typeface="HGP明朝E" panose="02020900000000000000" pitchFamily="18" charset="-128"/>
              </a:rPr>
              <a:t>「</a:t>
            </a:r>
            <a:r>
              <a:rPr kumimoji="1" lang="ja-JP" altLang="en-US" b="1" dirty="0">
                <a:solidFill>
                  <a:srgbClr val="FF0000"/>
                </a:solidFill>
                <a:latin typeface="すHGP明朝E"/>
                <a:ea typeface="HGP明朝E" panose="02020900000000000000" pitchFamily="18" charset="-128"/>
              </a:rPr>
              <a:t>スーパー介護（株）」</a:t>
            </a:r>
          </a:p>
        </p:txBody>
      </p:sp>
      <p:sp>
        <p:nvSpPr>
          <p:cNvPr id="197" name="テキスト ボックス 196">
            <a:extLst>
              <a:ext uri="{FF2B5EF4-FFF2-40B4-BE49-F238E27FC236}">
                <a16:creationId xmlns:a16="http://schemas.microsoft.com/office/drawing/2014/main" id="{15A0BD85-7B12-E399-1AE8-923DDE981BB4}"/>
              </a:ext>
            </a:extLst>
          </p:cNvPr>
          <p:cNvSpPr txBox="1"/>
          <p:nvPr/>
        </p:nvSpPr>
        <p:spPr>
          <a:xfrm>
            <a:off x="7318738" y="1632914"/>
            <a:ext cx="4166988" cy="646331"/>
          </a:xfrm>
          <a:prstGeom prst="rect">
            <a:avLst/>
          </a:prstGeom>
          <a:noFill/>
        </p:spPr>
        <p:txBody>
          <a:bodyPr wrap="square" rtlCol="0">
            <a:spAutoFit/>
          </a:bodyPr>
          <a:lstStyle/>
          <a:p>
            <a:r>
              <a:rPr kumimoji="1" lang="ja-JP" altLang="en-US" b="1" dirty="0">
                <a:solidFill>
                  <a:srgbClr val="FF0000"/>
                </a:solidFill>
                <a:latin typeface="HGP明朝E" panose="02020900000000000000" pitchFamily="18" charset="-128"/>
                <a:ea typeface="HGP明朝E" panose="02020900000000000000" pitchFamily="18" charset="-128"/>
              </a:rPr>
              <a:t>●国内外</a:t>
            </a:r>
            <a:r>
              <a:rPr kumimoji="1" lang="en-US" altLang="ja-JP" b="1" dirty="0">
                <a:solidFill>
                  <a:srgbClr val="FF0000"/>
                </a:solidFill>
                <a:latin typeface="HGP明朝E" panose="02020900000000000000" pitchFamily="18" charset="-128"/>
                <a:ea typeface="HGP明朝E" panose="02020900000000000000" pitchFamily="18" charset="-128"/>
              </a:rPr>
              <a:t>1</a:t>
            </a:r>
            <a:r>
              <a:rPr kumimoji="1" lang="ja-JP" altLang="en-US" b="1" dirty="0">
                <a:solidFill>
                  <a:srgbClr val="FF0000"/>
                </a:solidFill>
                <a:latin typeface="HGP明朝E" panose="02020900000000000000" pitchFamily="18" charset="-128"/>
                <a:ea typeface="HGP明朝E" panose="02020900000000000000" pitchFamily="18" charset="-128"/>
              </a:rPr>
              <a:t>億台　レンタル収入年</a:t>
            </a:r>
            <a:r>
              <a:rPr kumimoji="1" lang="en-US" altLang="ja-JP" b="1" dirty="0">
                <a:solidFill>
                  <a:srgbClr val="FF0000"/>
                </a:solidFill>
                <a:latin typeface="HGP明朝E" panose="02020900000000000000" pitchFamily="18" charset="-128"/>
                <a:ea typeface="HGP明朝E" panose="02020900000000000000" pitchFamily="18" charset="-128"/>
              </a:rPr>
              <a:t>1</a:t>
            </a:r>
            <a:r>
              <a:rPr kumimoji="1" lang="ja-JP" altLang="en-US" b="1" dirty="0">
                <a:solidFill>
                  <a:srgbClr val="FF0000"/>
                </a:solidFill>
                <a:latin typeface="HGP明朝E" panose="02020900000000000000" pitchFamily="18" charset="-128"/>
                <a:ea typeface="HGP明朝E" panose="02020900000000000000" pitchFamily="18" charset="-128"/>
              </a:rPr>
              <a:t>兆ドル</a:t>
            </a:r>
            <a:endParaRPr kumimoji="1" lang="en-US" altLang="ja-JP" b="1" dirty="0">
              <a:solidFill>
                <a:srgbClr val="FF0000"/>
              </a:solidFill>
              <a:latin typeface="HGP明朝E" panose="02020900000000000000" pitchFamily="18" charset="-128"/>
              <a:ea typeface="HGP明朝E" panose="02020900000000000000" pitchFamily="18" charset="-128"/>
            </a:endParaRPr>
          </a:p>
          <a:p>
            <a:r>
              <a:rPr lang="ja-JP" altLang="en-US" b="1" dirty="0">
                <a:solidFill>
                  <a:srgbClr val="FF0000"/>
                </a:solidFill>
                <a:latin typeface="HGP明朝E" panose="02020900000000000000" pitchFamily="18" charset="-128"/>
                <a:ea typeface="HGP明朝E" panose="02020900000000000000" pitchFamily="18" charset="-128"/>
              </a:rPr>
              <a:t>　　　　</a:t>
            </a:r>
            <a:r>
              <a:rPr lang="en-US" altLang="ja-JP" b="1" dirty="0">
                <a:solidFill>
                  <a:srgbClr val="FF0000"/>
                </a:solidFill>
                <a:latin typeface="HGP明朝E" panose="02020900000000000000" pitchFamily="18" charset="-128"/>
                <a:ea typeface="HGP明朝E" panose="02020900000000000000" pitchFamily="18" charset="-128"/>
              </a:rPr>
              <a:t>10</a:t>
            </a:r>
            <a:r>
              <a:rPr lang="ja-JP" altLang="en-US" b="1" dirty="0">
                <a:solidFill>
                  <a:srgbClr val="FF0000"/>
                </a:solidFill>
                <a:latin typeface="HGP明朝E" panose="02020900000000000000" pitchFamily="18" charset="-128"/>
                <a:ea typeface="HGP明朝E" panose="02020900000000000000" pitchFamily="18" charset="-128"/>
              </a:rPr>
              <a:t>億</a:t>
            </a:r>
            <a:r>
              <a:rPr lang="ja-JP" altLang="en-US" b="1" u="sng" dirty="0">
                <a:solidFill>
                  <a:srgbClr val="FF0000"/>
                </a:solidFill>
                <a:latin typeface="HGP明朝E" panose="02020900000000000000" pitchFamily="18" charset="-128"/>
                <a:ea typeface="HGP明朝E" panose="02020900000000000000" pitchFamily="18" charset="-128"/>
              </a:rPr>
              <a:t>台　レンタル</a:t>
            </a:r>
            <a:r>
              <a:rPr lang="ja-JP" altLang="en-US" b="1" dirty="0">
                <a:solidFill>
                  <a:srgbClr val="FF0000"/>
                </a:solidFill>
                <a:latin typeface="HGP明朝E" panose="02020900000000000000" pitchFamily="18" charset="-128"/>
                <a:ea typeface="HGP明朝E" panose="02020900000000000000" pitchFamily="18" charset="-128"/>
              </a:rPr>
              <a:t>収入年</a:t>
            </a:r>
            <a:r>
              <a:rPr lang="en-US" altLang="ja-JP" b="1" dirty="0">
                <a:solidFill>
                  <a:srgbClr val="FF0000"/>
                </a:solidFill>
                <a:latin typeface="HGP明朝E" panose="02020900000000000000" pitchFamily="18" charset="-128"/>
                <a:ea typeface="HGP明朝E" panose="02020900000000000000" pitchFamily="18" charset="-128"/>
              </a:rPr>
              <a:t>10</a:t>
            </a:r>
            <a:r>
              <a:rPr lang="ja-JP" altLang="en-US" b="1" dirty="0">
                <a:solidFill>
                  <a:srgbClr val="FF0000"/>
                </a:solidFill>
                <a:latin typeface="HGP明朝E" panose="02020900000000000000" pitchFamily="18" charset="-128"/>
                <a:ea typeface="HGP明朝E" panose="02020900000000000000" pitchFamily="18" charset="-128"/>
              </a:rPr>
              <a:t>兆ドル</a:t>
            </a:r>
            <a:endParaRPr kumimoji="1" lang="ja-JP" altLang="en-US" b="1" dirty="0">
              <a:solidFill>
                <a:srgbClr val="FF0000"/>
              </a:solidFill>
              <a:latin typeface="HGP明朝E" panose="02020900000000000000" pitchFamily="18" charset="-128"/>
              <a:ea typeface="HGP明朝E" panose="02020900000000000000" pitchFamily="18" charset="-128"/>
            </a:endParaRPr>
          </a:p>
        </p:txBody>
      </p:sp>
      <p:sp>
        <p:nvSpPr>
          <p:cNvPr id="198" name="テキスト ボックス 197">
            <a:extLst>
              <a:ext uri="{FF2B5EF4-FFF2-40B4-BE49-F238E27FC236}">
                <a16:creationId xmlns:a16="http://schemas.microsoft.com/office/drawing/2014/main" id="{4FEBE4BE-394F-1D51-2462-9FE295975AB3}"/>
              </a:ext>
            </a:extLst>
          </p:cNvPr>
          <p:cNvSpPr txBox="1"/>
          <p:nvPr/>
        </p:nvSpPr>
        <p:spPr>
          <a:xfrm>
            <a:off x="1241381" y="921507"/>
            <a:ext cx="3091360" cy="307777"/>
          </a:xfrm>
          <a:prstGeom prst="rect">
            <a:avLst/>
          </a:prstGeom>
          <a:noFill/>
        </p:spPr>
        <p:txBody>
          <a:bodyPr wrap="square" rtlCol="0">
            <a:spAutoFit/>
          </a:bodyPr>
          <a:lstStyle/>
          <a:p>
            <a:r>
              <a:rPr kumimoji="1" lang="ja-JP" altLang="en-US" sz="1400" b="1" dirty="0">
                <a:latin typeface="HGP明朝E" panose="02020900000000000000" pitchFamily="18" charset="-128"/>
                <a:ea typeface="HGP明朝E" panose="02020900000000000000" pitchFamily="18" charset="-128"/>
              </a:rPr>
              <a:t>●宇宙ロケット・人工衛星プラットホーム</a:t>
            </a:r>
          </a:p>
        </p:txBody>
      </p:sp>
      <p:sp>
        <p:nvSpPr>
          <p:cNvPr id="201" name="テキスト ボックス 200">
            <a:extLst>
              <a:ext uri="{FF2B5EF4-FFF2-40B4-BE49-F238E27FC236}">
                <a16:creationId xmlns:a16="http://schemas.microsoft.com/office/drawing/2014/main" id="{7496EB6D-7C6C-7B6B-B8A3-C5D9EA0561BD}"/>
              </a:ext>
            </a:extLst>
          </p:cNvPr>
          <p:cNvSpPr txBox="1"/>
          <p:nvPr/>
        </p:nvSpPr>
        <p:spPr>
          <a:xfrm>
            <a:off x="5843884" y="1270912"/>
            <a:ext cx="3318854" cy="307777"/>
          </a:xfrm>
          <a:prstGeom prst="rect">
            <a:avLst/>
          </a:prstGeom>
          <a:noFill/>
        </p:spPr>
        <p:txBody>
          <a:bodyPr wrap="square" rtlCol="0">
            <a:spAutoFit/>
          </a:bodyPr>
          <a:lstStyle/>
          <a:p>
            <a:r>
              <a:rPr kumimoji="1" lang="ja-JP" altLang="en-US" sz="1400" b="1" dirty="0">
                <a:latin typeface="HGP明朝E" panose="02020900000000000000" pitchFamily="18" charset="-128"/>
                <a:ea typeface="HGP明朝E" panose="02020900000000000000" pitchFamily="18" charset="-128"/>
              </a:rPr>
              <a:t>●</a:t>
            </a:r>
            <a:r>
              <a:rPr lang="ja-JP" altLang="en-US" sz="1400" b="1" dirty="0">
                <a:latin typeface="HGP明朝E" panose="02020900000000000000" pitchFamily="18" charset="-128"/>
                <a:ea typeface="HGP明朝E" panose="02020900000000000000" pitchFamily="18" charset="-128"/>
              </a:rPr>
              <a:t>税理士・会計士等</a:t>
            </a:r>
            <a:r>
              <a:rPr kumimoji="1" lang="ja-JP" altLang="en-US" sz="1400" b="1" dirty="0">
                <a:latin typeface="HGP明朝E" panose="02020900000000000000" pitchFamily="18" charset="-128"/>
                <a:ea typeface="HGP明朝E" panose="02020900000000000000" pitchFamily="18" charset="-128"/>
              </a:rPr>
              <a:t>従事者プラットホーム</a:t>
            </a:r>
          </a:p>
        </p:txBody>
      </p:sp>
      <p:sp>
        <p:nvSpPr>
          <p:cNvPr id="202" name="テキスト ボックス 201">
            <a:extLst>
              <a:ext uri="{FF2B5EF4-FFF2-40B4-BE49-F238E27FC236}">
                <a16:creationId xmlns:a16="http://schemas.microsoft.com/office/drawing/2014/main" id="{B007807A-B753-9365-2029-F0F26F5E2816}"/>
              </a:ext>
            </a:extLst>
          </p:cNvPr>
          <p:cNvSpPr txBox="1"/>
          <p:nvPr/>
        </p:nvSpPr>
        <p:spPr>
          <a:xfrm>
            <a:off x="456034" y="67409"/>
            <a:ext cx="10505280" cy="461665"/>
          </a:xfrm>
          <a:prstGeom prst="rect">
            <a:avLst/>
          </a:prstGeom>
          <a:noFill/>
        </p:spPr>
        <p:txBody>
          <a:bodyPr wrap="square" rtlCol="0">
            <a:spAutoFit/>
          </a:bodyPr>
          <a:lstStyle/>
          <a:p>
            <a:r>
              <a:rPr kumimoji="1" lang="ja-JP" altLang="en-US" sz="2400" b="1" dirty="0">
                <a:solidFill>
                  <a:srgbClr val="FF0000"/>
                </a:solidFill>
                <a:latin typeface="HGP明朝E" panose="02020900000000000000" pitchFamily="18" charset="-128"/>
                <a:ea typeface="HGP明朝E" panose="02020900000000000000" pitchFamily="18" charset="-128"/>
              </a:rPr>
              <a:t>●普及により犯罪、紛争、戦争が激減、</a:t>
            </a:r>
            <a:r>
              <a:rPr lang="ja-JP" altLang="en-US" sz="2400" b="1" dirty="0">
                <a:solidFill>
                  <a:srgbClr val="FF0000"/>
                </a:solidFill>
                <a:latin typeface="HGP明朝E" panose="02020900000000000000" pitchFamily="18" charset="-128"/>
                <a:ea typeface="HGP明朝E" panose="02020900000000000000" pitchFamily="18" charset="-128"/>
              </a:rPr>
              <a:t>世界は平和・繁栄の新文明社会に進化！</a:t>
            </a:r>
            <a:endParaRPr kumimoji="1" lang="ja-JP" altLang="en-US" sz="2400" b="1" dirty="0">
              <a:solidFill>
                <a:srgbClr val="FF0000"/>
              </a:solidFill>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18838798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C81DB7-A0B9-18CB-B2ED-311AC68810ED}"/>
              </a:ext>
            </a:extLst>
          </p:cNvPr>
          <p:cNvSpPr>
            <a:spLocks noGrp="1"/>
          </p:cNvSpPr>
          <p:nvPr>
            <p:ph type="title"/>
          </p:nvPr>
        </p:nvSpPr>
        <p:spPr>
          <a:xfrm>
            <a:off x="897466" y="146050"/>
            <a:ext cx="10075333" cy="1325563"/>
          </a:xfrm>
        </p:spPr>
        <p:txBody>
          <a:bodyPr/>
          <a:lstStyle/>
          <a:p>
            <a:r>
              <a:rPr kumimoji="1" lang="ja-JP" altLang="en-US" b="1" dirty="0">
                <a:latin typeface="HGP明朝E" panose="02020900000000000000" pitchFamily="18" charset="-128"/>
                <a:ea typeface="HGP明朝E" panose="02020900000000000000" pitchFamily="18" charset="-128"/>
              </a:rPr>
              <a:t>まずは「スーパーロボ研究」超党派</a:t>
            </a:r>
            <a:r>
              <a:rPr lang="ja-JP" altLang="en-US" b="1" dirty="0">
                <a:latin typeface="HGP明朝E" panose="02020900000000000000" pitchFamily="18" charset="-128"/>
                <a:ea typeface="HGP明朝E" panose="02020900000000000000" pitchFamily="18" charset="-128"/>
              </a:rPr>
              <a:t>検討会</a:t>
            </a:r>
            <a:endParaRPr kumimoji="1" lang="ja-JP" altLang="en-US" b="1" dirty="0">
              <a:latin typeface="HGP明朝E" panose="02020900000000000000" pitchFamily="18" charset="-128"/>
              <a:ea typeface="HGP明朝E" panose="02020900000000000000" pitchFamily="18" charset="-128"/>
            </a:endParaRPr>
          </a:p>
        </p:txBody>
      </p:sp>
      <p:sp>
        <p:nvSpPr>
          <p:cNvPr id="3" name="コンテンツ プレースホルダー 2">
            <a:extLst>
              <a:ext uri="{FF2B5EF4-FFF2-40B4-BE49-F238E27FC236}">
                <a16:creationId xmlns:a16="http://schemas.microsoft.com/office/drawing/2014/main" id="{52D32146-5D6A-BE21-AB79-4B64AC532A1F}"/>
              </a:ext>
            </a:extLst>
          </p:cNvPr>
          <p:cNvSpPr>
            <a:spLocks noGrp="1"/>
          </p:cNvSpPr>
          <p:nvPr>
            <p:ph idx="1"/>
          </p:nvPr>
        </p:nvSpPr>
        <p:spPr>
          <a:xfrm>
            <a:off x="567265" y="1286933"/>
            <a:ext cx="10727268" cy="5409142"/>
          </a:xfrm>
        </p:spPr>
        <p:txBody>
          <a:bodyPr>
            <a:normAutofit/>
          </a:bodyPr>
          <a:lstStyle/>
          <a:p>
            <a:pPr marL="0" indent="0">
              <a:buNone/>
            </a:pPr>
            <a:r>
              <a:rPr lang="en-US" altLang="ja-JP" sz="3600" b="1" dirty="0">
                <a:latin typeface="Arial Narrow" panose="020B0606020202030204" pitchFamily="34" charset="0"/>
              </a:rPr>
              <a:t>F/S (Feasibility Study)</a:t>
            </a:r>
          </a:p>
          <a:p>
            <a:pPr marL="0" indent="0">
              <a:buNone/>
            </a:pPr>
            <a:r>
              <a:rPr lang="ja-JP" altLang="en-US" sz="3600" b="1" dirty="0">
                <a:solidFill>
                  <a:srgbClr val="FF0000"/>
                </a:solidFill>
                <a:latin typeface="HGP明朝E" panose="02020900000000000000" pitchFamily="18" charset="-128"/>
                <a:ea typeface="HGP明朝E" panose="02020900000000000000" pitchFamily="18" charset="-128"/>
              </a:rPr>
              <a:t>●</a:t>
            </a:r>
            <a:r>
              <a:rPr lang="ja-JP" altLang="en-US" sz="3600" b="1" dirty="0">
                <a:latin typeface="HGP明朝E" panose="02020900000000000000" pitchFamily="18" charset="-128"/>
                <a:ea typeface="HGP明朝E" panose="02020900000000000000" pitchFamily="18" charset="-128"/>
              </a:rPr>
              <a:t>スーパーロボの実現可能性、採算性　外部要因として法制、規制、経済、技術動向、自然環境、社会環境、国際環境、業界動向、市場調査、競合状況など徹底的に検討する。国民に夢と希望を与えよ。</a:t>
            </a:r>
            <a:endParaRPr lang="en-US" altLang="ja-JP" sz="3600" b="1" dirty="0">
              <a:latin typeface="HGP明朝E" panose="02020900000000000000" pitchFamily="18" charset="-128"/>
              <a:ea typeface="HGP明朝E" panose="02020900000000000000" pitchFamily="18" charset="-128"/>
            </a:endParaRPr>
          </a:p>
          <a:p>
            <a:pPr marL="0" indent="0">
              <a:buNone/>
            </a:pPr>
            <a:r>
              <a:rPr lang="ja-JP" altLang="en-US" sz="3600" b="1" dirty="0">
                <a:solidFill>
                  <a:srgbClr val="FF0000"/>
                </a:solidFill>
                <a:latin typeface="HGP明朝E" panose="02020900000000000000" pitchFamily="18" charset="-128"/>
                <a:ea typeface="HGP明朝E" panose="02020900000000000000" pitchFamily="18" charset="-128"/>
              </a:rPr>
              <a:t>●</a:t>
            </a:r>
            <a:r>
              <a:rPr lang="ja-JP" altLang="en-US" sz="3600" b="1" dirty="0">
                <a:latin typeface="HGP明朝E" panose="02020900000000000000" pitchFamily="18" charset="-128"/>
                <a:ea typeface="HGP明朝E" panose="02020900000000000000" pitchFamily="18" charset="-128"/>
              </a:rPr>
              <a:t>日本のメガ銀、商社、大企業、有力企業、政界財界総力結集巨額資金を投入してグローバルに人材を集め、国運をかけスーパーロボを開発。ソフトハード両面の</a:t>
            </a:r>
            <a:r>
              <a:rPr lang="ja-JP" altLang="en-US" sz="3600" b="1">
                <a:latin typeface="HGP明朝E" panose="02020900000000000000" pitchFamily="18" charset="-128"/>
                <a:ea typeface="HGP明朝E" panose="02020900000000000000" pitchFamily="18" charset="-128"/>
              </a:rPr>
              <a:t>最先端技術を</a:t>
            </a:r>
            <a:r>
              <a:rPr lang="ja-JP" altLang="en-US" sz="3600" b="1" dirty="0">
                <a:latin typeface="HGP明朝E" panose="02020900000000000000" pitchFamily="18" charset="-128"/>
                <a:ea typeface="HGP明朝E" panose="02020900000000000000" pitchFamily="18" charset="-128"/>
              </a:rPr>
              <a:t>百年以上長期的、継続的に開発。欧米韓</a:t>
            </a:r>
            <a:r>
              <a:rPr lang="ja-JP" altLang="en-US" sz="3600" b="1">
                <a:latin typeface="HGP明朝E" panose="02020900000000000000" pitchFamily="18" charset="-128"/>
                <a:ea typeface="HGP明朝E" panose="02020900000000000000" pitchFamily="18" charset="-128"/>
              </a:rPr>
              <a:t>に先行。世界</a:t>
            </a:r>
            <a:r>
              <a:rPr lang="ja-JP" altLang="en-US" sz="3600" b="1" dirty="0">
                <a:latin typeface="HGP明朝E" panose="02020900000000000000" pitchFamily="18" charset="-128"/>
                <a:ea typeface="HGP明朝E" panose="02020900000000000000" pitchFamily="18" charset="-128"/>
              </a:rPr>
              <a:t>トップ独走。国民に夢と希望を与えよ。</a:t>
            </a:r>
            <a:endParaRPr kumimoji="1" lang="ja-JP" altLang="en-US" dirty="0"/>
          </a:p>
        </p:txBody>
      </p:sp>
    </p:spTree>
    <p:extLst>
      <p:ext uri="{BB962C8B-B14F-4D97-AF65-F5344CB8AC3E}">
        <p14:creationId xmlns:p14="http://schemas.microsoft.com/office/powerpoint/2010/main" val="136657910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2198</TotalTime>
  <Words>1531</Words>
  <Application>Microsoft Office PowerPoint</Application>
  <PresentationFormat>ワイド画面</PresentationFormat>
  <Paragraphs>117</Paragraphs>
  <Slides>8</Slides>
  <Notes>4</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8</vt:i4>
      </vt:variant>
    </vt:vector>
  </HeadingPairs>
  <TitlesOfParts>
    <vt:vector size="17" baseType="lpstr">
      <vt:lpstr>１HGP明朝E</vt:lpstr>
      <vt:lpstr>HGP明朝E</vt:lpstr>
      <vt:lpstr>ｋHGP明朝E</vt:lpstr>
      <vt:lpstr>すHGP明朝E</vt:lpstr>
      <vt:lpstr>游ゴシック</vt:lpstr>
      <vt:lpstr>游ゴシック Light</vt:lpstr>
      <vt:lpstr>Arial</vt:lpstr>
      <vt:lpstr>Arial Narrow</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まずは「スーパーロボ研究」超党派検討会</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謙次 松延</dc:creator>
  <cp:lastModifiedBy>謙次 松延</cp:lastModifiedBy>
  <cp:revision>1</cp:revision>
  <dcterms:created xsi:type="dcterms:W3CDTF">2023-10-21T08:36:11Z</dcterms:created>
  <dcterms:modified xsi:type="dcterms:W3CDTF">2024-01-10T07:40:06Z</dcterms:modified>
</cp:coreProperties>
</file>